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72" r:id="rId6"/>
    <p:sldId id="261" r:id="rId7"/>
    <p:sldId id="259" r:id="rId8"/>
    <p:sldId id="262" r:id="rId9"/>
    <p:sldId id="263" r:id="rId10"/>
    <p:sldId id="264" r:id="rId11"/>
    <p:sldId id="270" r:id="rId12"/>
    <p:sldId id="271" r:id="rId13"/>
    <p:sldId id="273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73379B-8661-4DE2-862C-836AAA1988D9}" v="633" dt="2019-04-01T08:09:58.580"/>
    <p1510:client id="{5526A6A3-3A31-40DF-AC11-C49038C4DE02}" v="76" dt="2019-04-01T23:27:11.3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bley, Forrest J." userId="a71ba4a8-bb2d-48a4-80ad-1869e47ea61e" providerId="ADAL" clId="{BD73379B-8661-4DE2-862C-836AAA1988D9}"/>
    <pc:docChg chg="undo redo custSel addSld delSld modSld modMainMaster">
      <pc:chgData name="Mobley, Forrest J." userId="a71ba4a8-bb2d-48a4-80ad-1869e47ea61e" providerId="ADAL" clId="{BD73379B-8661-4DE2-862C-836AAA1988D9}" dt="2019-04-01T08:09:58.580" v="1876" actId="20577"/>
      <pc:docMkLst>
        <pc:docMk/>
      </pc:docMkLst>
      <pc:sldChg chg="addSp modSp setBg">
        <pc:chgData name="Mobley, Forrest J." userId="a71ba4a8-bb2d-48a4-80ad-1869e47ea61e" providerId="ADAL" clId="{BD73379B-8661-4DE2-862C-836AAA1988D9}" dt="2019-04-01T05:29:06.552" v="17"/>
        <pc:sldMkLst>
          <pc:docMk/>
          <pc:sldMk cId="22481778" sldId="256"/>
        </pc:sldMkLst>
        <pc:spChg chg="mod">
          <ac:chgData name="Mobley, Forrest J." userId="a71ba4a8-bb2d-48a4-80ad-1869e47ea61e" providerId="ADAL" clId="{BD73379B-8661-4DE2-862C-836AAA1988D9}" dt="2019-04-01T05:29:06.552" v="17"/>
          <ac:spMkLst>
            <pc:docMk/>
            <pc:sldMk cId="22481778" sldId="256"/>
            <ac:spMk id="2" creationId="{3C47E3E9-A5A6-40F2-8894-433835289CA2}"/>
          </ac:spMkLst>
        </pc:spChg>
        <pc:picChg chg="mod">
          <ac:chgData name="Mobley, Forrest J." userId="a71ba4a8-bb2d-48a4-80ad-1869e47ea61e" providerId="ADAL" clId="{BD73379B-8661-4DE2-862C-836AAA1988D9}" dt="2019-04-01T05:28:20.253" v="9" actId="1076"/>
          <ac:picMkLst>
            <pc:docMk/>
            <pc:sldMk cId="22481778" sldId="256"/>
            <ac:picMk id="4" creationId="{820EDB7B-D7DD-4B50-89F8-935AA96ECA8F}"/>
          </ac:picMkLst>
        </pc:picChg>
        <pc:picChg chg="add mod">
          <ac:chgData name="Mobley, Forrest J." userId="a71ba4a8-bb2d-48a4-80ad-1869e47ea61e" providerId="ADAL" clId="{BD73379B-8661-4DE2-862C-836AAA1988D9}" dt="2019-04-01T05:28:35.913" v="14" actId="1076"/>
          <ac:picMkLst>
            <pc:docMk/>
            <pc:sldMk cId="22481778" sldId="256"/>
            <ac:picMk id="5" creationId="{6D6CF270-C0B5-48FE-B5F6-7DA209639FEB}"/>
          </ac:picMkLst>
        </pc:picChg>
      </pc:sldChg>
      <pc:sldChg chg="addSp delSp modSp modAnim">
        <pc:chgData name="Mobley, Forrest J." userId="a71ba4a8-bb2d-48a4-80ad-1869e47ea61e" providerId="ADAL" clId="{BD73379B-8661-4DE2-862C-836AAA1988D9}" dt="2019-04-01T07:55:54.419" v="1422" actId="115"/>
        <pc:sldMkLst>
          <pc:docMk/>
          <pc:sldMk cId="3576648000" sldId="258"/>
        </pc:sldMkLst>
        <pc:spChg chg="mod">
          <ac:chgData name="Mobley, Forrest J." userId="a71ba4a8-bb2d-48a4-80ad-1869e47ea61e" providerId="ADAL" clId="{BD73379B-8661-4DE2-862C-836AAA1988D9}" dt="2019-04-01T07:55:54.419" v="1422" actId="115"/>
          <ac:spMkLst>
            <pc:docMk/>
            <pc:sldMk cId="3576648000" sldId="258"/>
            <ac:spMk id="4" creationId="{3CE65E89-7AAA-456D-9E31-3F97D12E9F2F}"/>
          </ac:spMkLst>
        </pc:spChg>
        <pc:spChg chg="del">
          <ac:chgData name="Mobley, Forrest J." userId="a71ba4a8-bb2d-48a4-80ad-1869e47ea61e" providerId="ADAL" clId="{BD73379B-8661-4DE2-862C-836AAA1988D9}" dt="2019-04-01T05:29:35.853" v="19" actId="478"/>
          <ac:spMkLst>
            <pc:docMk/>
            <pc:sldMk cId="3576648000" sldId="258"/>
            <ac:spMk id="18" creationId="{8253FC59-0D4C-429B-8B77-F75715A2C0E3}"/>
          </ac:spMkLst>
        </pc:spChg>
        <pc:spChg chg="add mod">
          <ac:chgData name="Mobley, Forrest J." userId="a71ba4a8-bb2d-48a4-80ad-1869e47ea61e" providerId="ADAL" clId="{BD73379B-8661-4DE2-862C-836AAA1988D9}" dt="2019-04-01T05:36:11.972" v="80" actId="1076"/>
          <ac:spMkLst>
            <pc:docMk/>
            <pc:sldMk cId="3576648000" sldId="258"/>
            <ac:spMk id="21" creationId="{D5F86A45-CD77-4D83-B0A4-A3DE0CAB1A02}"/>
          </ac:spMkLst>
        </pc:spChg>
        <pc:grpChg chg="mod">
          <ac:chgData name="Mobley, Forrest J." userId="a71ba4a8-bb2d-48a4-80ad-1869e47ea61e" providerId="ADAL" clId="{BD73379B-8661-4DE2-862C-836AAA1988D9}" dt="2019-04-01T05:33:00.992" v="64" actId="164"/>
          <ac:grpSpMkLst>
            <pc:docMk/>
            <pc:sldMk cId="3576648000" sldId="258"/>
            <ac:grpSpMk id="11" creationId="{7814BEC5-5E0F-4AC0-8C7E-01F960822C39}"/>
          </ac:grpSpMkLst>
        </pc:grpChg>
        <pc:grpChg chg="mod">
          <ac:chgData name="Mobley, Forrest J." userId="a71ba4a8-bb2d-48a4-80ad-1869e47ea61e" providerId="ADAL" clId="{BD73379B-8661-4DE2-862C-836AAA1988D9}" dt="2019-04-01T05:30:22.336" v="29" actId="1076"/>
          <ac:grpSpMkLst>
            <pc:docMk/>
            <pc:sldMk cId="3576648000" sldId="258"/>
            <ac:grpSpMk id="15" creationId="{5128A535-175C-4597-B10B-683DD80EE419}"/>
          </ac:grpSpMkLst>
        </pc:grpChg>
        <pc:grpChg chg="add mod">
          <ac:chgData name="Mobley, Forrest J." userId="a71ba4a8-bb2d-48a4-80ad-1869e47ea61e" providerId="ADAL" clId="{BD73379B-8661-4DE2-862C-836AAA1988D9}" dt="2019-04-01T05:33:00.992" v="64" actId="164"/>
          <ac:grpSpMkLst>
            <pc:docMk/>
            <pc:sldMk cId="3576648000" sldId="258"/>
            <ac:grpSpMk id="22" creationId="{BF04C020-3A91-4BA4-9A3B-F93616E47B12}"/>
          </ac:grpSpMkLst>
        </pc:grpChg>
        <pc:grpChg chg="add mod">
          <ac:chgData name="Mobley, Forrest J." userId="a71ba4a8-bb2d-48a4-80ad-1869e47ea61e" providerId="ADAL" clId="{BD73379B-8661-4DE2-862C-836AAA1988D9}" dt="2019-04-01T05:33:00.992" v="64" actId="164"/>
          <ac:grpSpMkLst>
            <pc:docMk/>
            <pc:sldMk cId="3576648000" sldId="258"/>
            <ac:grpSpMk id="23" creationId="{3F04EC97-EF11-4707-A74F-E6A5766DC9AC}"/>
          </ac:grpSpMkLst>
        </pc:grpChg>
        <pc:picChg chg="del">
          <ac:chgData name="Mobley, Forrest J." userId="a71ba4a8-bb2d-48a4-80ad-1869e47ea61e" providerId="ADAL" clId="{BD73379B-8661-4DE2-862C-836AAA1988D9}" dt="2019-04-01T05:29:32.594" v="18" actId="478"/>
          <ac:picMkLst>
            <pc:docMk/>
            <pc:sldMk cId="3576648000" sldId="258"/>
            <ac:picMk id="13" creationId="{528E34C4-5644-4655-AD2A-71B0977DCB99}"/>
          </ac:picMkLst>
        </pc:picChg>
        <pc:picChg chg="add mod modCrop">
          <ac:chgData name="Mobley, Forrest J." userId="a71ba4a8-bb2d-48a4-80ad-1869e47ea61e" providerId="ADAL" clId="{BD73379B-8661-4DE2-862C-836AAA1988D9}" dt="2019-04-01T05:33:40.486" v="65" actId="1076"/>
          <ac:picMkLst>
            <pc:docMk/>
            <pc:sldMk cId="3576648000" sldId="258"/>
            <ac:picMk id="19" creationId="{AF2F2CE9-642B-433D-9823-A8F4AA3A8B51}"/>
          </ac:picMkLst>
        </pc:picChg>
      </pc:sldChg>
      <pc:sldChg chg="addSp delSp modSp addAnim delAnim modAnim">
        <pc:chgData name="Mobley, Forrest J." userId="a71ba4a8-bb2d-48a4-80ad-1869e47ea61e" providerId="ADAL" clId="{BD73379B-8661-4DE2-862C-836AAA1988D9}" dt="2019-04-01T07:56:36.050" v="1426" actId="115"/>
        <pc:sldMkLst>
          <pc:docMk/>
          <pc:sldMk cId="329930500" sldId="259"/>
        </pc:sldMkLst>
        <pc:spChg chg="mod">
          <ac:chgData name="Mobley, Forrest J." userId="a71ba4a8-bb2d-48a4-80ad-1869e47ea61e" providerId="ADAL" clId="{BD73379B-8661-4DE2-862C-836AAA1988D9}" dt="2019-04-01T07:56:36.050" v="1426" actId="115"/>
          <ac:spMkLst>
            <pc:docMk/>
            <pc:sldMk cId="329930500" sldId="259"/>
            <ac:spMk id="2" creationId="{FD1E345C-5E2A-4E8E-BEB0-405FB3579BCE}"/>
          </ac:spMkLst>
        </pc:spChg>
        <pc:spChg chg="add del">
          <ac:chgData name="Mobley, Forrest J." userId="a71ba4a8-bb2d-48a4-80ad-1869e47ea61e" providerId="ADAL" clId="{BD73379B-8661-4DE2-862C-836AAA1988D9}" dt="2019-04-01T06:49:01.863" v="593" actId="478"/>
          <ac:spMkLst>
            <pc:docMk/>
            <pc:sldMk cId="329930500" sldId="259"/>
            <ac:spMk id="9" creationId="{85D44212-8A3D-472F-ACE5-F0C67AFDA542}"/>
          </ac:spMkLst>
        </pc:spChg>
        <pc:spChg chg="add del">
          <ac:chgData name="Mobley, Forrest J." userId="a71ba4a8-bb2d-48a4-80ad-1869e47ea61e" providerId="ADAL" clId="{BD73379B-8661-4DE2-862C-836AAA1988D9}" dt="2019-04-01T06:49:01.309" v="592" actId="478"/>
          <ac:spMkLst>
            <pc:docMk/>
            <pc:sldMk cId="329930500" sldId="259"/>
            <ac:spMk id="10" creationId="{73B5F87E-7331-46AA-AF64-C901C14D2C62}"/>
          </ac:spMkLst>
        </pc:spChg>
        <pc:spChg chg="add del mod">
          <ac:chgData name="Mobley, Forrest J." userId="a71ba4a8-bb2d-48a4-80ad-1869e47ea61e" providerId="ADAL" clId="{BD73379B-8661-4DE2-862C-836AAA1988D9}" dt="2019-04-01T07:01:15.470" v="786" actId="478"/>
          <ac:spMkLst>
            <pc:docMk/>
            <pc:sldMk cId="329930500" sldId="259"/>
            <ac:spMk id="11" creationId="{1BD90722-2718-4F27-A257-58778A707461}"/>
          </ac:spMkLst>
        </pc:spChg>
        <pc:grpChg chg="add del">
          <ac:chgData name="Mobley, Forrest J." userId="a71ba4a8-bb2d-48a4-80ad-1869e47ea61e" providerId="ADAL" clId="{BD73379B-8661-4DE2-862C-836AAA1988D9}" dt="2019-04-01T06:49:02.883" v="595" actId="478"/>
          <ac:grpSpMkLst>
            <pc:docMk/>
            <pc:sldMk cId="329930500" sldId="259"/>
            <ac:grpSpMk id="5" creationId="{73C24355-FB31-4BEC-A145-BC8AA5396306}"/>
          </ac:grpSpMkLst>
        </pc:grpChg>
        <pc:grpChg chg="add del">
          <ac:chgData name="Mobley, Forrest J." userId="a71ba4a8-bb2d-48a4-80ad-1869e47ea61e" providerId="ADAL" clId="{BD73379B-8661-4DE2-862C-836AAA1988D9}" dt="2019-04-01T06:49:02.169" v="594" actId="478"/>
          <ac:grpSpMkLst>
            <pc:docMk/>
            <pc:sldMk cId="329930500" sldId="259"/>
            <ac:grpSpMk id="8" creationId="{0BCD7E3F-107E-4E6E-B88B-0ED3885F5D4F}"/>
          </ac:grpSpMkLst>
        </pc:grpChg>
      </pc:sldChg>
      <pc:sldChg chg="modSp">
        <pc:chgData name="Mobley, Forrest J." userId="a71ba4a8-bb2d-48a4-80ad-1869e47ea61e" providerId="ADAL" clId="{BD73379B-8661-4DE2-862C-836AAA1988D9}" dt="2019-04-01T07:55:57.560" v="1423" actId="115"/>
        <pc:sldMkLst>
          <pc:docMk/>
          <pc:sldMk cId="1350111439" sldId="260"/>
        </pc:sldMkLst>
        <pc:spChg chg="mod">
          <ac:chgData name="Mobley, Forrest J." userId="a71ba4a8-bb2d-48a4-80ad-1869e47ea61e" providerId="ADAL" clId="{BD73379B-8661-4DE2-862C-836AAA1988D9}" dt="2019-04-01T07:55:57.560" v="1423" actId="115"/>
          <ac:spMkLst>
            <pc:docMk/>
            <pc:sldMk cId="1350111439" sldId="260"/>
            <ac:spMk id="2" creationId="{0461EF37-82F6-458E-8AC0-BEDE3379AD72}"/>
          </ac:spMkLst>
        </pc:spChg>
      </pc:sldChg>
      <pc:sldChg chg="addSp delSp modSp delAnim modAnim">
        <pc:chgData name="Mobley, Forrest J." userId="a71ba4a8-bb2d-48a4-80ad-1869e47ea61e" providerId="ADAL" clId="{BD73379B-8661-4DE2-862C-836AAA1988D9}" dt="2019-04-01T07:56:29.790" v="1425"/>
        <pc:sldMkLst>
          <pc:docMk/>
          <pc:sldMk cId="2617300854" sldId="261"/>
        </pc:sldMkLst>
        <pc:spChg chg="mod">
          <ac:chgData name="Mobley, Forrest J." userId="a71ba4a8-bb2d-48a4-80ad-1869e47ea61e" providerId="ADAL" clId="{BD73379B-8661-4DE2-862C-836AAA1988D9}" dt="2019-04-01T06:19:07.276" v="439" actId="6549"/>
          <ac:spMkLst>
            <pc:docMk/>
            <pc:sldMk cId="2617300854" sldId="261"/>
            <ac:spMk id="2" creationId="{D2E284D1-FF96-48C9-94B2-A8447FFBB3EC}"/>
          </ac:spMkLst>
        </pc:spChg>
        <pc:spChg chg="add mod">
          <ac:chgData name="Mobley, Forrest J." userId="a71ba4a8-bb2d-48a4-80ad-1869e47ea61e" providerId="ADAL" clId="{BD73379B-8661-4DE2-862C-836AAA1988D9}" dt="2019-04-01T06:06:54.488" v="349" actId="1076"/>
          <ac:spMkLst>
            <pc:docMk/>
            <pc:sldMk cId="2617300854" sldId="261"/>
            <ac:spMk id="21" creationId="{51BC15B5-B324-46B1-986C-05AE8CF50E9B}"/>
          </ac:spMkLst>
        </pc:spChg>
        <pc:spChg chg="add mod">
          <ac:chgData name="Mobley, Forrest J." userId="a71ba4a8-bb2d-48a4-80ad-1869e47ea61e" providerId="ADAL" clId="{BD73379B-8661-4DE2-862C-836AAA1988D9}" dt="2019-04-01T06:06:31.184" v="344" actId="1076"/>
          <ac:spMkLst>
            <pc:docMk/>
            <pc:sldMk cId="2617300854" sldId="261"/>
            <ac:spMk id="22" creationId="{1F96C569-D6FC-4A94-868C-4F6AB7ACA58B}"/>
          </ac:spMkLst>
        </pc:spChg>
        <pc:spChg chg="add mod">
          <ac:chgData name="Mobley, Forrest J." userId="a71ba4a8-bb2d-48a4-80ad-1869e47ea61e" providerId="ADAL" clId="{BD73379B-8661-4DE2-862C-836AAA1988D9}" dt="2019-04-01T06:07:08.804" v="350" actId="1076"/>
          <ac:spMkLst>
            <pc:docMk/>
            <pc:sldMk cId="2617300854" sldId="261"/>
            <ac:spMk id="23" creationId="{4F4A84DB-E3A2-46C7-9085-202859663A2C}"/>
          </ac:spMkLst>
        </pc:spChg>
        <pc:spChg chg="add mod">
          <ac:chgData name="Mobley, Forrest J." userId="a71ba4a8-bb2d-48a4-80ad-1869e47ea61e" providerId="ADAL" clId="{BD73379B-8661-4DE2-862C-836AAA1988D9}" dt="2019-04-01T06:27:19.369" v="579" actId="1076"/>
          <ac:spMkLst>
            <pc:docMk/>
            <pc:sldMk cId="2617300854" sldId="261"/>
            <ac:spMk id="24" creationId="{E1E4361A-6348-4B0C-8385-5F32D3D01618}"/>
          </ac:spMkLst>
        </pc:spChg>
        <pc:grpChg chg="del">
          <ac:chgData name="Mobley, Forrest J." userId="a71ba4a8-bb2d-48a4-80ad-1869e47ea61e" providerId="ADAL" clId="{BD73379B-8661-4DE2-862C-836AAA1988D9}" dt="2019-04-01T05:54:27.304" v="198" actId="478"/>
          <ac:grpSpMkLst>
            <pc:docMk/>
            <pc:sldMk cId="2617300854" sldId="261"/>
            <ac:grpSpMk id="8" creationId="{4769EF71-41E7-41CD-835E-0D21CFF35AF7}"/>
          </ac:grpSpMkLst>
        </pc:grpChg>
        <pc:picChg chg="del">
          <ac:chgData name="Mobley, Forrest J." userId="a71ba4a8-bb2d-48a4-80ad-1869e47ea61e" providerId="ADAL" clId="{BD73379B-8661-4DE2-862C-836AAA1988D9}" dt="2019-04-01T05:54:27.304" v="198" actId="478"/>
          <ac:picMkLst>
            <pc:docMk/>
            <pc:sldMk cId="2617300854" sldId="261"/>
            <ac:picMk id="3" creationId="{D57930DA-2172-49F2-AC90-E86A1744C102}"/>
          </ac:picMkLst>
        </pc:picChg>
        <pc:picChg chg="add mod">
          <ac:chgData name="Mobley, Forrest J." userId="a71ba4a8-bb2d-48a4-80ad-1869e47ea61e" providerId="ADAL" clId="{BD73379B-8661-4DE2-862C-836AAA1988D9}" dt="2019-04-01T06:06:54.488" v="349" actId="1076"/>
          <ac:picMkLst>
            <pc:docMk/>
            <pc:sldMk cId="2617300854" sldId="261"/>
            <ac:picMk id="12" creationId="{C0771D9F-6D9B-451D-B8BD-1E917280156D}"/>
          </ac:picMkLst>
        </pc:picChg>
        <pc:picChg chg="add mod">
          <ac:chgData name="Mobley, Forrest J." userId="a71ba4a8-bb2d-48a4-80ad-1869e47ea61e" providerId="ADAL" clId="{BD73379B-8661-4DE2-862C-836AAA1988D9}" dt="2019-04-01T06:07:08.804" v="350" actId="1076"/>
          <ac:picMkLst>
            <pc:docMk/>
            <pc:sldMk cId="2617300854" sldId="261"/>
            <ac:picMk id="16" creationId="{719B4452-4883-459A-BF82-87E8B30BBD30}"/>
          </ac:picMkLst>
        </pc:picChg>
        <pc:picChg chg="add mod">
          <ac:chgData name="Mobley, Forrest J." userId="a71ba4a8-bb2d-48a4-80ad-1869e47ea61e" providerId="ADAL" clId="{BD73379B-8661-4DE2-862C-836AAA1988D9}" dt="2019-04-01T06:05:25.714" v="338" actId="692"/>
          <ac:picMkLst>
            <pc:docMk/>
            <pc:sldMk cId="2617300854" sldId="261"/>
            <ac:picMk id="18" creationId="{47492FB1-0CD4-4517-8AB3-EA6270D5A00D}"/>
          </ac:picMkLst>
        </pc:picChg>
        <pc:picChg chg="add mod">
          <ac:chgData name="Mobley, Forrest J." userId="a71ba4a8-bb2d-48a4-80ad-1869e47ea61e" providerId="ADAL" clId="{BD73379B-8661-4DE2-862C-836AAA1988D9}" dt="2019-04-01T06:05:18.284" v="335" actId="692"/>
          <ac:picMkLst>
            <pc:docMk/>
            <pc:sldMk cId="2617300854" sldId="261"/>
            <ac:picMk id="20" creationId="{9E16BACA-7588-4B10-830D-2F71C2B798C6}"/>
          </ac:picMkLst>
        </pc:picChg>
      </pc:sldChg>
      <pc:sldChg chg="addSp delSp modSp modAnim">
        <pc:chgData name="Mobley, Forrest J." userId="a71ba4a8-bb2d-48a4-80ad-1869e47ea61e" providerId="ADAL" clId="{BD73379B-8661-4DE2-862C-836AAA1988D9}" dt="2019-04-01T07:55:48.440" v="1421" actId="115"/>
        <pc:sldMkLst>
          <pc:docMk/>
          <pc:sldMk cId="1230318097" sldId="262"/>
        </pc:sldMkLst>
        <pc:spChg chg="add mod">
          <ac:chgData name="Mobley, Forrest J." userId="a71ba4a8-bb2d-48a4-80ad-1869e47ea61e" providerId="ADAL" clId="{BD73379B-8661-4DE2-862C-836AAA1988D9}" dt="2019-04-01T07:02:55.844" v="829" actId="1076"/>
          <ac:spMkLst>
            <pc:docMk/>
            <pc:sldMk cId="1230318097" sldId="262"/>
            <ac:spMk id="5" creationId="{98E73A81-D190-4C6F-AFC7-8F72F50C060C}"/>
          </ac:spMkLst>
        </pc:spChg>
        <pc:spChg chg="add mod">
          <ac:chgData name="Mobley, Forrest J." userId="a71ba4a8-bb2d-48a4-80ad-1869e47ea61e" providerId="ADAL" clId="{BD73379B-8661-4DE2-862C-836AAA1988D9}" dt="2019-04-01T07:55:48.440" v="1421" actId="115"/>
          <ac:spMkLst>
            <pc:docMk/>
            <pc:sldMk cId="1230318097" sldId="262"/>
            <ac:spMk id="6" creationId="{202537BE-665E-4450-A04E-8DE5AE74B977}"/>
          </ac:spMkLst>
        </pc:spChg>
        <pc:graphicFrameChg chg="add mod">
          <ac:chgData name="Mobley, Forrest J." userId="a71ba4a8-bb2d-48a4-80ad-1869e47ea61e" providerId="ADAL" clId="{BD73379B-8661-4DE2-862C-836AAA1988D9}" dt="2019-04-01T07:02:08.934" v="791" actId="1076"/>
          <ac:graphicFrameMkLst>
            <pc:docMk/>
            <pc:sldMk cId="1230318097" sldId="262"/>
            <ac:graphicFrameMk id="3" creationId="{3DFB01C8-2F2B-42DD-9B90-0BCE1285999B}"/>
          </ac:graphicFrameMkLst>
        </pc:graphicFrameChg>
        <pc:graphicFrameChg chg="del">
          <ac:chgData name="Mobley, Forrest J." userId="a71ba4a8-bb2d-48a4-80ad-1869e47ea61e" providerId="ADAL" clId="{BD73379B-8661-4DE2-862C-836AAA1988D9}" dt="2019-04-01T07:01:53.984" v="788" actId="478"/>
          <ac:graphicFrameMkLst>
            <pc:docMk/>
            <pc:sldMk cId="1230318097" sldId="262"/>
            <ac:graphicFrameMk id="4" creationId="{00000000-0008-0000-0100-000002000000}"/>
          </ac:graphicFrameMkLst>
        </pc:graphicFrameChg>
      </pc:sldChg>
      <pc:sldChg chg="addSp delSp modSp modAnim">
        <pc:chgData name="Mobley, Forrest J." userId="a71ba4a8-bb2d-48a4-80ad-1869e47ea61e" providerId="ADAL" clId="{BD73379B-8661-4DE2-862C-836AAA1988D9}" dt="2019-04-01T07:19:39.199" v="956" actId="1076"/>
        <pc:sldMkLst>
          <pc:docMk/>
          <pc:sldMk cId="2189705130" sldId="263"/>
        </pc:sldMkLst>
        <pc:spChg chg="mod">
          <ac:chgData name="Mobley, Forrest J." userId="a71ba4a8-bb2d-48a4-80ad-1869e47ea61e" providerId="ADAL" clId="{BD73379B-8661-4DE2-862C-836AAA1988D9}" dt="2019-04-01T07:04:09.133" v="889" actId="20577"/>
          <ac:spMkLst>
            <pc:docMk/>
            <pc:sldMk cId="2189705130" sldId="263"/>
            <ac:spMk id="2" creationId="{D5482DB0-54FD-47A2-94CB-9A445FF61161}"/>
          </ac:spMkLst>
        </pc:spChg>
        <pc:picChg chg="add mod">
          <ac:chgData name="Mobley, Forrest J." userId="a71ba4a8-bb2d-48a4-80ad-1869e47ea61e" providerId="ADAL" clId="{BD73379B-8661-4DE2-862C-836AAA1988D9}" dt="2019-04-01T07:19:39.199" v="956" actId="1076"/>
          <ac:picMkLst>
            <pc:docMk/>
            <pc:sldMk cId="2189705130" sldId="263"/>
            <ac:picMk id="3" creationId="{43CA55D6-166E-43B4-9924-F6136AA5D855}"/>
          </ac:picMkLst>
        </pc:picChg>
        <pc:picChg chg="add mod">
          <ac:chgData name="Mobley, Forrest J." userId="a71ba4a8-bb2d-48a4-80ad-1869e47ea61e" providerId="ADAL" clId="{BD73379B-8661-4DE2-862C-836AAA1988D9}" dt="2019-04-01T07:19:35.749" v="955" actId="1076"/>
          <ac:picMkLst>
            <pc:docMk/>
            <pc:sldMk cId="2189705130" sldId="263"/>
            <ac:picMk id="5" creationId="{3D13BED1-59E9-4FDF-91F1-F02568703A94}"/>
          </ac:picMkLst>
        </pc:picChg>
        <pc:picChg chg="del">
          <ac:chgData name="Mobley, Forrest J." userId="a71ba4a8-bb2d-48a4-80ad-1869e47ea61e" providerId="ADAL" clId="{BD73379B-8661-4DE2-862C-836AAA1988D9}" dt="2019-04-01T07:03:39.645" v="869" actId="478"/>
          <ac:picMkLst>
            <pc:docMk/>
            <pc:sldMk cId="2189705130" sldId="263"/>
            <ac:picMk id="10" creationId="{B39F92D5-CA3B-4DF6-8D1C-7F2D13D5D4F7}"/>
          </ac:picMkLst>
        </pc:picChg>
      </pc:sldChg>
      <pc:sldChg chg="addSp delSp modSp modAnim">
        <pc:chgData name="Mobley, Forrest J." userId="a71ba4a8-bb2d-48a4-80ad-1869e47ea61e" providerId="ADAL" clId="{BD73379B-8661-4DE2-862C-836AAA1988D9}" dt="2019-04-01T07:20:53.702" v="964"/>
        <pc:sldMkLst>
          <pc:docMk/>
          <pc:sldMk cId="1801408669" sldId="264"/>
        </pc:sldMkLst>
        <pc:spChg chg="mod">
          <ac:chgData name="Mobley, Forrest J." userId="a71ba4a8-bb2d-48a4-80ad-1869e47ea61e" providerId="ADAL" clId="{BD73379B-8661-4DE2-862C-836AAA1988D9}" dt="2019-04-01T07:15:14.484" v="937" actId="20577"/>
          <ac:spMkLst>
            <pc:docMk/>
            <pc:sldMk cId="1801408669" sldId="264"/>
            <ac:spMk id="2" creationId="{3EB00448-FCEB-4956-8F9A-9DEFEA0D2965}"/>
          </ac:spMkLst>
        </pc:spChg>
        <pc:picChg chg="add mod">
          <ac:chgData name="Mobley, Forrest J." userId="a71ba4a8-bb2d-48a4-80ad-1869e47ea61e" providerId="ADAL" clId="{BD73379B-8661-4DE2-862C-836AAA1988D9}" dt="2019-04-01T07:20:04.999" v="958" actId="1076"/>
          <ac:picMkLst>
            <pc:docMk/>
            <pc:sldMk cId="1801408669" sldId="264"/>
            <ac:picMk id="3" creationId="{96ADAF7E-DB31-4FF0-BC30-409D422F417D}"/>
          </ac:picMkLst>
        </pc:picChg>
        <pc:picChg chg="del">
          <ac:chgData name="Mobley, Forrest J." userId="a71ba4a8-bb2d-48a4-80ad-1869e47ea61e" providerId="ADAL" clId="{BD73379B-8661-4DE2-862C-836AAA1988D9}" dt="2019-04-01T07:15:19.434" v="938" actId="478"/>
          <ac:picMkLst>
            <pc:docMk/>
            <pc:sldMk cId="1801408669" sldId="264"/>
            <ac:picMk id="4" creationId="{6C2D78B2-336D-4405-BD76-EBC9A0C6982E}"/>
          </ac:picMkLst>
        </pc:picChg>
        <pc:picChg chg="add mod">
          <ac:chgData name="Mobley, Forrest J." userId="a71ba4a8-bb2d-48a4-80ad-1869e47ea61e" providerId="ADAL" clId="{BD73379B-8661-4DE2-862C-836AAA1988D9}" dt="2019-04-01T07:20:31.368" v="963" actId="692"/>
          <ac:picMkLst>
            <pc:docMk/>
            <pc:sldMk cId="1801408669" sldId="264"/>
            <ac:picMk id="6" creationId="{690F16EC-8C10-471C-8DD3-F2A3BC47A3D7}"/>
          </ac:picMkLst>
        </pc:picChg>
      </pc:sldChg>
      <pc:sldChg chg="addSp delSp modSp">
        <pc:chgData name="Mobley, Forrest J." userId="a71ba4a8-bb2d-48a4-80ad-1869e47ea61e" providerId="ADAL" clId="{BD73379B-8661-4DE2-862C-836AAA1988D9}" dt="2019-04-01T08:09:43.029" v="1875" actId="20577"/>
        <pc:sldMkLst>
          <pc:docMk/>
          <pc:sldMk cId="1732626431" sldId="266"/>
        </pc:sldMkLst>
        <pc:spChg chg="add mod">
          <ac:chgData name="Mobley, Forrest J." userId="a71ba4a8-bb2d-48a4-80ad-1869e47ea61e" providerId="ADAL" clId="{BD73379B-8661-4DE2-862C-836AAA1988D9}" dt="2019-04-01T08:09:25.081" v="1863" actId="20577"/>
          <ac:spMkLst>
            <pc:docMk/>
            <pc:sldMk cId="1732626431" sldId="266"/>
            <ac:spMk id="2" creationId="{CED9E574-CCB1-4E11-B3FA-9A5FAA505E3D}"/>
          </ac:spMkLst>
        </pc:spChg>
        <pc:spChg chg="add del mod">
          <ac:chgData name="Mobley, Forrest J." userId="a71ba4a8-bb2d-48a4-80ad-1869e47ea61e" providerId="ADAL" clId="{BD73379B-8661-4DE2-862C-836AAA1988D9}" dt="2019-04-01T08:04:27.730" v="1763" actId="478"/>
          <ac:spMkLst>
            <pc:docMk/>
            <pc:sldMk cId="1732626431" sldId="266"/>
            <ac:spMk id="3" creationId="{0CB3D6E0-9BC5-4113-B09E-405D62F40EC5}"/>
          </ac:spMkLst>
        </pc:spChg>
        <pc:spChg chg="add mod">
          <ac:chgData name="Mobley, Forrest J." userId="a71ba4a8-bb2d-48a4-80ad-1869e47ea61e" providerId="ADAL" clId="{BD73379B-8661-4DE2-862C-836AAA1988D9}" dt="2019-04-01T08:09:43.029" v="1875" actId="20577"/>
          <ac:spMkLst>
            <pc:docMk/>
            <pc:sldMk cId="1732626431" sldId="266"/>
            <ac:spMk id="5" creationId="{D1770A91-B855-4065-8638-3CDD7992B2F7}"/>
          </ac:spMkLst>
        </pc:spChg>
        <pc:graphicFrameChg chg="del mod">
          <ac:chgData name="Mobley, Forrest J." userId="a71ba4a8-bb2d-48a4-80ad-1869e47ea61e" providerId="ADAL" clId="{BD73379B-8661-4DE2-862C-836AAA1988D9}" dt="2019-04-01T08:02:12.620" v="1736" actId="478"/>
          <ac:graphicFrameMkLst>
            <pc:docMk/>
            <pc:sldMk cId="1732626431" sldId="266"/>
            <ac:graphicFrameMk id="10" creationId="{5E37399F-2E79-4EBB-A961-F2B8F441B9FD}"/>
          </ac:graphicFrameMkLst>
        </pc:graphicFrameChg>
      </pc:sldChg>
      <pc:sldChg chg="del">
        <pc:chgData name="Mobley, Forrest J." userId="a71ba4a8-bb2d-48a4-80ad-1869e47ea61e" providerId="ADAL" clId="{BD73379B-8661-4DE2-862C-836AAA1988D9}" dt="2019-04-01T06:12:42.131" v="359" actId="2696"/>
        <pc:sldMkLst>
          <pc:docMk/>
          <pc:sldMk cId="3514313831" sldId="268"/>
        </pc:sldMkLst>
      </pc:sldChg>
      <pc:sldChg chg="del">
        <pc:chgData name="Mobley, Forrest J." userId="a71ba4a8-bb2d-48a4-80ad-1869e47ea61e" providerId="ADAL" clId="{BD73379B-8661-4DE2-862C-836AAA1988D9}" dt="2019-04-01T06:12:43.688" v="360" actId="2696"/>
        <pc:sldMkLst>
          <pc:docMk/>
          <pc:sldMk cId="700237150" sldId="269"/>
        </pc:sldMkLst>
      </pc:sldChg>
      <pc:sldChg chg="addSp delSp modSp modAnim">
        <pc:chgData name="Mobley, Forrest J." userId="a71ba4a8-bb2d-48a4-80ad-1869e47ea61e" providerId="ADAL" clId="{BD73379B-8661-4DE2-862C-836AAA1988D9}" dt="2019-04-01T07:30:58.233" v="1084"/>
        <pc:sldMkLst>
          <pc:docMk/>
          <pc:sldMk cId="3560220634" sldId="270"/>
        </pc:sldMkLst>
        <pc:spChg chg="mod">
          <ac:chgData name="Mobley, Forrest J." userId="a71ba4a8-bb2d-48a4-80ad-1869e47ea61e" providerId="ADAL" clId="{BD73379B-8661-4DE2-862C-836AAA1988D9}" dt="2019-04-01T07:21:25.738" v="1006" actId="20577"/>
          <ac:spMkLst>
            <pc:docMk/>
            <pc:sldMk cId="3560220634" sldId="270"/>
            <ac:spMk id="2" creationId="{679D5070-2A5D-488B-8A9B-0FFB9777628F}"/>
          </ac:spMkLst>
        </pc:spChg>
        <pc:picChg chg="add mod">
          <ac:chgData name="Mobley, Forrest J." userId="a71ba4a8-bb2d-48a4-80ad-1869e47ea61e" providerId="ADAL" clId="{BD73379B-8661-4DE2-862C-836AAA1988D9}" dt="2019-04-01T07:25:22.401" v="1012" actId="1076"/>
          <ac:picMkLst>
            <pc:docMk/>
            <pc:sldMk cId="3560220634" sldId="270"/>
            <ac:picMk id="3" creationId="{E3209A0A-25CA-4D86-A8C4-748C6D2709F0}"/>
          </ac:picMkLst>
        </pc:picChg>
        <pc:picChg chg="del">
          <ac:chgData name="Mobley, Forrest J." userId="a71ba4a8-bb2d-48a4-80ad-1869e47ea61e" providerId="ADAL" clId="{BD73379B-8661-4DE2-862C-836AAA1988D9}" dt="2019-04-01T07:21:28.309" v="1007" actId="478"/>
          <ac:picMkLst>
            <pc:docMk/>
            <pc:sldMk cId="3560220634" sldId="270"/>
            <ac:picMk id="4" creationId="{CBC3B250-D7DB-4DBF-9DBE-CB95F62C33CC}"/>
          </ac:picMkLst>
        </pc:picChg>
        <pc:picChg chg="add mod modCrop">
          <ac:chgData name="Mobley, Forrest J." userId="a71ba4a8-bb2d-48a4-80ad-1869e47ea61e" providerId="ADAL" clId="{BD73379B-8661-4DE2-862C-836AAA1988D9}" dt="2019-04-01T07:28:06.900" v="1030" actId="692"/>
          <ac:picMkLst>
            <pc:docMk/>
            <pc:sldMk cId="3560220634" sldId="270"/>
            <ac:picMk id="6" creationId="{F5FFE845-C52B-41A2-BEF9-8F46FF0DB573}"/>
          </ac:picMkLst>
        </pc:picChg>
      </pc:sldChg>
      <pc:sldChg chg="addSp delSp modSp delAnim modAnim">
        <pc:chgData name="Mobley, Forrest J." userId="a71ba4a8-bb2d-48a4-80ad-1869e47ea61e" providerId="ADAL" clId="{BD73379B-8661-4DE2-862C-836AAA1988D9}" dt="2019-04-01T07:55:09.780" v="1394"/>
        <pc:sldMkLst>
          <pc:docMk/>
          <pc:sldMk cId="4067880359" sldId="271"/>
        </pc:sldMkLst>
        <pc:spChg chg="mod">
          <ac:chgData name="Mobley, Forrest J." userId="a71ba4a8-bb2d-48a4-80ad-1869e47ea61e" providerId="ADAL" clId="{BD73379B-8661-4DE2-862C-836AAA1988D9}" dt="2019-04-01T07:29:55.150" v="1082" actId="115"/>
          <ac:spMkLst>
            <pc:docMk/>
            <pc:sldMk cId="4067880359" sldId="271"/>
            <ac:spMk id="2" creationId="{098B531E-C304-4BCD-B201-0E5B470A0977}"/>
          </ac:spMkLst>
        </pc:spChg>
        <pc:spChg chg="add mod">
          <ac:chgData name="Mobley, Forrest J." userId="a71ba4a8-bb2d-48a4-80ad-1869e47ea61e" providerId="ADAL" clId="{BD73379B-8661-4DE2-862C-836AAA1988D9}" dt="2019-04-01T07:46:14.520" v="1164" actId="115"/>
          <ac:spMkLst>
            <pc:docMk/>
            <pc:sldMk cId="4067880359" sldId="271"/>
            <ac:spMk id="8" creationId="{D1906522-F223-459D-9E7A-3C6FFE34A3C9}"/>
          </ac:spMkLst>
        </pc:spChg>
        <pc:spChg chg="add mod">
          <ac:chgData name="Mobley, Forrest J." userId="a71ba4a8-bb2d-48a4-80ad-1869e47ea61e" providerId="ADAL" clId="{BD73379B-8661-4DE2-862C-836AAA1988D9}" dt="2019-04-01T07:46:22.480" v="1166" actId="255"/>
          <ac:spMkLst>
            <pc:docMk/>
            <pc:sldMk cId="4067880359" sldId="271"/>
            <ac:spMk id="9" creationId="{777D5D83-E14B-4A5B-8E15-6FAD40323B14}"/>
          </ac:spMkLst>
        </pc:spChg>
        <pc:spChg chg="add mod">
          <ac:chgData name="Mobley, Forrest J." userId="a71ba4a8-bb2d-48a4-80ad-1869e47ea61e" providerId="ADAL" clId="{BD73379B-8661-4DE2-862C-836AAA1988D9}" dt="2019-04-01T07:48:44.120" v="1297" actId="1076"/>
          <ac:spMkLst>
            <pc:docMk/>
            <pc:sldMk cId="4067880359" sldId="271"/>
            <ac:spMk id="10" creationId="{AFECA26C-A18C-40D3-8618-85A66EB98672}"/>
          </ac:spMkLst>
        </pc:spChg>
        <pc:spChg chg="add mod">
          <ac:chgData name="Mobley, Forrest J." userId="a71ba4a8-bb2d-48a4-80ad-1869e47ea61e" providerId="ADAL" clId="{BD73379B-8661-4DE2-862C-836AAA1988D9}" dt="2019-04-01T07:53:31.670" v="1375" actId="1076"/>
          <ac:spMkLst>
            <pc:docMk/>
            <pc:sldMk cId="4067880359" sldId="271"/>
            <ac:spMk id="15" creationId="{DF302FE4-08BB-4522-B4F2-FE849C7A6FC3}"/>
          </ac:spMkLst>
        </pc:spChg>
        <pc:spChg chg="add mod">
          <ac:chgData name="Mobley, Forrest J." userId="a71ba4a8-bb2d-48a4-80ad-1869e47ea61e" providerId="ADAL" clId="{BD73379B-8661-4DE2-862C-836AAA1988D9}" dt="2019-04-01T07:54:04.540" v="1390" actId="1076"/>
          <ac:spMkLst>
            <pc:docMk/>
            <pc:sldMk cId="4067880359" sldId="271"/>
            <ac:spMk id="16" creationId="{E1BEF616-050B-41F4-9212-394F32533B8C}"/>
          </ac:spMkLst>
        </pc:spChg>
        <pc:spChg chg="add del">
          <ac:chgData name="Mobley, Forrest J." userId="a71ba4a8-bb2d-48a4-80ad-1869e47ea61e" providerId="ADAL" clId="{BD73379B-8661-4DE2-862C-836AAA1988D9}" dt="2019-04-01T07:55:09.780" v="1394"/>
          <ac:spMkLst>
            <pc:docMk/>
            <pc:sldMk cId="4067880359" sldId="271"/>
            <ac:spMk id="17" creationId="{CBA9BE96-5A7B-4FDC-A6EC-49AE2FB17931}"/>
          </ac:spMkLst>
        </pc:spChg>
        <pc:picChg chg="del">
          <ac:chgData name="Mobley, Forrest J." userId="a71ba4a8-bb2d-48a4-80ad-1869e47ea61e" providerId="ADAL" clId="{BD73379B-8661-4DE2-862C-836AAA1988D9}" dt="2019-04-01T07:28:28.460" v="1032" actId="478"/>
          <ac:picMkLst>
            <pc:docMk/>
            <pc:sldMk cId="4067880359" sldId="271"/>
            <ac:picMk id="3" creationId="{6B94AE72-FD31-4BBD-93E1-FCABBFBA0AD4}"/>
          </ac:picMkLst>
        </pc:picChg>
        <pc:picChg chg="add mod modCrop">
          <ac:chgData name="Mobley, Forrest J." userId="a71ba4a8-bb2d-48a4-80ad-1869e47ea61e" providerId="ADAL" clId="{BD73379B-8661-4DE2-862C-836AAA1988D9}" dt="2019-04-01T07:38:25.680" v="1116" actId="692"/>
          <ac:picMkLst>
            <pc:docMk/>
            <pc:sldMk cId="4067880359" sldId="271"/>
            <ac:picMk id="5" creationId="{8A1EB616-5426-4C77-9E4C-5A3E1ED10722}"/>
          </ac:picMkLst>
        </pc:picChg>
        <pc:picChg chg="add mod modCrop">
          <ac:chgData name="Mobley, Forrest J." userId="a71ba4a8-bb2d-48a4-80ad-1869e47ea61e" providerId="ADAL" clId="{BD73379B-8661-4DE2-862C-836AAA1988D9}" dt="2019-04-01T07:38:25.680" v="1116" actId="692"/>
          <ac:picMkLst>
            <pc:docMk/>
            <pc:sldMk cId="4067880359" sldId="271"/>
            <ac:picMk id="7" creationId="{111A2D02-C726-46C0-9997-6C671DC43FC6}"/>
          </ac:picMkLst>
        </pc:picChg>
        <pc:picChg chg="add mod modCrop">
          <ac:chgData name="Mobley, Forrest J." userId="a71ba4a8-bb2d-48a4-80ad-1869e47ea61e" providerId="ADAL" clId="{BD73379B-8661-4DE2-862C-836AAA1988D9}" dt="2019-04-01T07:50:49.069" v="1313" actId="692"/>
          <ac:picMkLst>
            <pc:docMk/>
            <pc:sldMk cId="4067880359" sldId="271"/>
            <ac:picMk id="12" creationId="{9084657C-5202-4537-8680-273537CDCDE5}"/>
          </ac:picMkLst>
        </pc:picChg>
        <pc:picChg chg="add mod modCrop">
          <ac:chgData name="Mobley, Forrest J." userId="a71ba4a8-bb2d-48a4-80ad-1869e47ea61e" providerId="ADAL" clId="{BD73379B-8661-4DE2-862C-836AAA1988D9}" dt="2019-04-01T07:50:49.069" v="1313" actId="692"/>
          <ac:picMkLst>
            <pc:docMk/>
            <pc:sldMk cId="4067880359" sldId="271"/>
            <ac:picMk id="14" creationId="{CB197050-887C-4D36-9386-3B7B5D7C4E07}"/>
          </ac:picMkLst>
        </pc:picChg>
      </pc:sldChg>
      <pc:sldChg chg="addSp delSp modSp modAnim">
        <pc:chgData name="Mobley, Forrest J." userId="a71ba4a8-bb2d-48a4-80ad-1869e47ea61e" providerId="ADAL" clId="{BD73379B-8661-4DE2-862C-836AAA1988D9}" dt="2019-04-01T07:56:00.770" v="1424" actId="115"/>
        <pc:sldMkLst>
          <pc:docMk/>
          <pc:sldMk cId="469704523" sldId="272"/>
        </pc:sldMkLst>
        <pc:spChg chg="mod">
          <ac:chgData name="Mobley, Forrest J." userId="a71ba4a8-bb2d-48a4-80ad-1869e47ea61e" providerId="ADAL" clId="{BD73379B-8661-4DE2-862C-836AAA1988D9}" dt="2019-04-01T07:56:00.770" v="1424" actId="115"/>
          <ac:spMkLst>
            <pc:docMk/>
            <pc:sldMk cId="469704523" sldId="272"/>
            <ac:spMk id="2" creationId="{C47F9FE6-0FE6-4FAC-A509-6303B67AD998}"/>
          </ac:spMkLst>
        </pc:spChg>
        <pc:spChg chg="mod">
          <ac:chgData name="Mobley, Forrest J." userId="a71ba4a8-bb2d-48a4-80ad-1869e47ea61e" providerId="ADAL" clId="{BD73379B-8661-4DE2-862C-836AAA1988D9}" dt="2019-04-01T05:53:45.264" v="196" actId="1076"/>
          <ac:spMkLst>
            <pc:docMk/>
            <pc:sldMk cId="469704523" sldId="272"/>
            <ac:spMk id="3" creationId="{2B2AE7D1-C013-4D36-BE8A-659B69868B26}"/>
          </ac:spMkLst>
        </pc:spChg>
        <pc:spChg chg="mod">
          <ac:chgData name="Mobley, Forrest J." userId="a71ba4a8-bb2d-48a4-80ad-1869e47ea61e" providerId="ADAL" clId="{BD73379B-8661-4DE2-862C-836AAA1988D9}" dt="2019-04-01T05:53:45.264" v="196" actId="1076"/>
          <ac:spMkLst>
            <pc:docMk/>
            <pc:sldMk cId="469704523" sldId="272"/>
            <ac:spMk id="4" creationId="{B401D7FE-5B53-4024-ADD4-73B93EE1813C}"/>
          </ac:spMkLst>
        </pc:spChg>
        <pc:spChg chg="mod">
          <ac:chgData name="Mobley, Forrest J." userId="a71ba4a8-bb2d-48a4-80ad-1869e47ea61e" providerId="ADAL" clId="{BD73379B-8661-4DE2-862C-836AAA1988D9}" dt="2019-04-01T05:53:45.264" v="196" actId="1076"/>
          <ac:spMkLst>
            <pc:docMk/>
            <pc:sldMk cId="469704523" sldId="272"/>
            <ac:spMk id="5" creationId="{24DB9605-D26B-4FAF-B203-A644633C3FD2}"/>
          </ac:spMkLst>
        </pc:spChg>
        <pc:spChg chg="del mod">
          <ac:chgData name="Mobley, Forrest J." userId="a71ba4a8-bb2d-48a4-80ad-1869e47ea61e" providerId="ADAL" clId="{BD73379B-8661-4DE2-862C-836AAA1988D9}" dt="2019-04-01T05:53:56.384" v="197" actId="478"/>
          <ac:spMkLst>
            <pc:docMk/>
            <pc:sldMk cId="469704523" sldId="272"/>
            <ac:spMk id="6" creationId="{D49C8829-06DA-4622-B7FC-034503D10C0F}"/>
          </ac:spMkLst>
        </pc:spChg>
        <pc:spChg chg="mod">
          <ac:chgData name="Mobley, Forrest J." userId="a71ba4a8-bb2d-48a4-80ad-1869e47ea61e" providerId="ADAL" clId="{BD73379B-8661-4DE2-862C-836AAA1988D9}" dt="2019-04-01T05:53:45.264" v="196" actId="1076"/>
          <ac:spMkLst>
            <pc:docMk/>
            <pc:sldMk cId="469704523" sldId="272"/>
            <ac:spMk id="7" creationId="{04E8AD97-3120-4385-8A58-C95F8A83A490}"/>
          </ac:spMkLst>
        </pc:spChg>
        <pc:spChg chg="mod">
          <ac:chgData name="Mobley, Forrest J." userId="a71ba4a8-bb2d-48a4-80ad-1869e47ea61e" providerId="ADAL" clId="{BD73379B-8661-4DE2-862C-836AAA1988D9}" dt="2019-04-01T05:53:45.264" v="196" actId="1076"/>
          <ac:spMkLst>
            <pc:docMk/>
            <pc:sldMk cId="469704523" sldId="272"/>
            <ac:spMk id="8" creationId="{71E08D4B-38D9-4B54-9D17-D3259D789AD2}"/>
          </ac:spMkLst>
        </pc:spChg>
        <pc:spChg chg="del">
          <ac:chgData name="Mobley, Forrest J." userId="a71ba4a8-bb2d-48a4-80ad-1869e47ea61e" providerId="ADAL" clId="{BD73379B-8661-4DE2-862C-836AAA1988D9}" dt="2019-04-01T05:42:11.714" v="124" actId="478"/>
          <ac:spMkLst>
            <pc:docMk/>
            <pc:sldMk cId="469704523" sldId="272"/>
            <ac:spMk id="9" creationId="{6F61DA1B-5897-47FA-952C-66C54A3AC703}"/>
          </ac:spMkLst>
        </pc:spChg>
        <pc:spChg chg="mod">
          <ac:chgData name="Mobley, Forrest J." userId="a71ba4a8-bb2d-48a4-80ad-1869e47ea61e" providerId="ADAL" clId="{BD73379B-8661-4DE2-862C-836AAA1988D9}" dt="2019-04-01T05:53:45.264" v="196" actId="1076"/>
          <ac:spMkLst>
            <pc:docMk/>
            <pc:sldMk cId="469704523" sldId="272"/>
            <ac:spMk id="10" creationId="{7892ABFE-D939-43CC-8908-3D9E754C890C}"/>
          </ac:spMkLst>
        </pc:spChg>
        <pc:spChg chg="mod">
          <ac:chgData name="Mobley, Forrest J." userId="a71ba4a8-bb2d-48a4-80ad-1869e47ea61e" providerId="ADAL" clId="{BD73379B-8661-4DE2-862C-836AAA1988D9}" dt="2019-04-01T05:53:45.264" v="196" actId="1076"/>
          <ac:spMkLst>
            <pc:docMk/>
            <pc:sldMk cId="469704523" sldId="272"/>
            <ac:spMk id="11" creationId="{4C722B63-4DE3-47B4-B35E-390D4FDF83E5}"/>
          </ac:spMkLst>
        </pc:spChg>
        <pc:spChg chg="add mod">
          <ac:chgData name="Mobley, Forrest J." userId="a71ba4a8-bb2d-48a4-80ad-1869e47ea61e" providerId="ADAL" clId="{BD73379B-8661-4DE2-862C-836AAA1988D9}" dt="2019-04-01T06:02:30.872" v="310" actId="1076"/>
          <ac:spMkLst>
            <pc:docMk/>
            <pc:sldMk cId="469704523" sldId="272"/>
            <ac:spMk id="16" creationId="{AFE26A3D-FC7A-4D5D-9F9D-BA5C02D41BB1}"/>
          </ac:spMkLst>
        </pc:spChg>
        <pc:picChg chg="add del mod">
          <ac:chgData name="Mobley, Forrest J." userId="a71ba4a8-bb2d-48a4-80ad-1869e47ea61e" providerId="ADAL" clId="{BD73379B-8661-4DE2-862C-836AAA1988D9}" dt="2019-04-01T05:53:28.544" v="193" actId="478"/>
          <ac:picMkLst>
            <pc:docMk/>
            <pc:sldMk cId="469704523" sldId="272"/>
            <ac:picMk id="13" creationId="{6A16AB47-9A14-41CD-BBCA-57CBF4E3FFB4}"/>
          </ac:picMkLst>
        </pc:picChg>
        <pc:picChg chg="add del mod">
          <ac:chgData name="Mobley, Forrest J." userId="a71ba4a8-bb2d-48a4-80ad-1869e47ea61e" providerId="ADAL" clId="{BD73379B-8661-4DE2-862C-836AAA1988D9}" dt="2019-04-01T05:53:05.344" v="192" actId="478"/>
          <ac:picMkLst>
            <pc:docMk/>
            <pc:sldMk cId="469704523" sldId="272"/>
            <ac:picMk id="15" creationId="{E6D3CE65-88E0-4307-9E66-0F637D47401C}"/>
          </ac:picMkLst>
        </pc:picChg>
      </pc:sldChg>
      <pc:sldChg chg="addSp delSp modSp add delAnim modAnim">
        <pc:chgData name="Mobley, Forrest J." userId="a71ba4a8-bb2d-48a4-80ad-1869e47ea61e" providerId="ADAL" clId="{BD73379B-8661-4DE2-862C-836AAA1988D9}" dt="2019-04-01T08:09:58.580" v="1876" actId="20577"/>
        <pc:sldMkLst>
          <pc:docMk/>
          <pc:sldMk cId="516694932" sldId="273"/>
        </pc:sldMkLst>
        <pc:spChg chg="mod">
          <ac:chgData name="Mobley, Forrest J." userId="a71ba4a8-bb2d-48a4-80ad-1869e47ea61e" providerId="ADAL" clId="{BD73379B-8661-4DE2-862C-836AAA1988D9}" dt="2019-04-01T08:09:58.580" v="1876" actId="20577"/>
          <ac:spMkLst>
            <pc:docMk/>
            <pc:sldMk cId="516694932" sldId="273"/>
            <ac:spMk id="2" creationId="{098B531E-C304-4BCD-B201-0E5B470A0977}"/>
          </ac:spMkLst>
        </pc:spChg>
        <pc:spChg chg="add mod">
          <ac:chgData name="Mobley, Forrest J." userId="a71ba4a8-bb2d-48a4-80ad-1869e47ea61e" providerId="ADAL" clId="{BD73379B-8661-4DE2-862C-836AAA1988D9}" dt="2019-04-01T08:00:25.464" v="1727" actId="20577"/>
          <ac:spMkLst>
            <pc:docMk/>
            <pc:sldMk cId="516694932" sldId="273"/>
            <ac:spMk id="3" creationId="{71B0946E-6999-4CAF-A700-DA93108C80B6}"/>
          </ac:spMkLst>
        </pc:spChg>
        <pc:spChg chg="del">
          <ac:chgData name="Mobley, Forrest J." userId="a71ba4a8-bb2d-48a4-80ad-1869e47ea61e" providerId="ADAL" clId="{BD73379B-8661-4DE2-862C-836AAA1988D9}" dt="2019-04-01T07:55:26.240" v="1405" actId="478"/>
          <ac:spMkLst>
            <pc:docMk/>
            <pc:sldMk cId="516694932" sldId="273"/>
            <ac:spMk id="8" creationId="{D1906522-F223-459D-9E7A-3C6FFE34A3C9}"/>
          </ac:spMkLst>
        </pc:spChg>
        <pc:spChg chg="del">
          <ac:chgData name="Mobley, Forrest J." userId="a71ba4a8-bb2d-48a4-80ad-1869e47ea61e" providerId="ADAL" clId="{BD73379B-8661-4DE2-862C-836AAA1988D9}" dt="2019-04-01T07:55:27.978" v="1406" actId="478"/>
          <ac:spMkLst>
            <pc:docMk/>
            <pc:sldMk cId="516694932" sldId="273"/>
            <ac:spMk id="9" creationId="{777D5D83-E14B-4A5B-8E15-6FAD40323B14}"/>
          </ac:spMkLst>
        </pc:spChg>
        <pc:spChg chg="del">
          <ac:chgData name="Mobley, Forrest J." userId="a71ba4a8-bb2d-48a4-80ad-1869e47ea61e" providerId="ADAL" clId="{BD73379B-8661-4DE2-862C-836AAA1988D9}" dt="2019-04-01T07:55:29.464" v="1407" actId="478"/>
          <ac:spMkLst>
            <pc:docMk/>
            <pc:sldMk cId="516694932" sldId="273"/>
            <ac:spMk id="10" creationId="{AFECA26C-A18C-40D3-8618-85A66EB98672}"/>
          </ac:spMkLst>
        </pc:spChg>
        <pc:spChg chg="del">
          <ac:chgData name="Mobley, Forrest J." userId="a71ba4a8-bb2d-48a4-80ad-1869e47ea61e" providerId="ADAL" clId="{BD73379B-8661-4DE2-862C-836AAA1988D9}" dt="2019-04-01T07:55:19.240" v="1400" actId="478"/>
          <ac:spMkLst>
            <pc:docMk/>
            <pc:sldMk cId="516694932" sldId="273"/>
            <ac:spMk id="15" creationId="{DF302FE4-08BB-4522-B4F2-FE849C7A6FC3}"/>
          </ac:spMkLst>
        </pc:spChg>
        <pc:spChg chg="del mod">
          <ac:chgData name="Mobley, Forrest J." userId="a71ba4a8-bb2d-48a4-80ad-1869e47ea61e" providerId="ADAL" clId="{BD73379B-8661-4DE2-862C-836AAA1988D9}" dt="2019-04-01T07:55:21.294" v="1402" actId="478"/>
          <ac:spMkLst>
            <pc:docMk/>
            <pc:sldMk cId="516694932" sldId="273"/>
            <ac:spMk id="16" creationId="{E1BEF616-050B-41F4-9212-394F32533B8C}"/>
          </ac:spMkLst>
        </pc:spChg>
        <pc:picChg chg="del">
          <ac:chgData name="Mobley, Forrest J." userId="a71ba4a8-bb2d-48a4-80ad-1869e47ea61e" providerId="ADAL" clId="{BD73379B-8661-4DE2-862C-836AAA1988D9}" dt="2019-04-01T07:55:17.490" v="1397" actId="478"/>
          <ac:picMkLst>
            <pc:docMk/>
            <pc:sldMk cId="516694932" sldId="273"/>
            <ac:picMk id="5" creationId="{8A1EB616-5426-4C77-9E4C-5A3E1ED10722}"/>
          </ac:picMkLst>
        </pc:picChg>
        <pc:picChg chg="del">
          <ac:chgData name="Mobley, Forrest J." userId="a71ba4a8-bb2d-48a4-80ad-1869e47ea61e" providerId="ADAL" clId="{BD73379B-8661-4DE2-862C-836AAA1988D9}" dt="2019-04-01T07:55:18" v="1398" actId="478"/>
          <ac:picMkLst>
            <pc:docMk/>
            <pc:sldMk cId="516694932" sldId="273"/>
            <ac:picMk id="7" creationId="{111A2D02-C726-46C0-9997-6C671DC43FC6}"/>
          </ac:picMkLst>
        </pc:picChg>
        <pc:picChg chg="del">
          <ac:chgData name="Mobley, Forrest J." userId="a71ba4a8-bb2d-48a4-80ad-1869e47ea61e" providerId="ADAL" clId="{BD73379B-8661-4DE2-862C-836AAA1988D9}" dt="2019-04-01T07:55:18.360" v="1399" actId="478"/>
          <ac:picMkLst>
            <pc:docMk/>
            <pc:sldMk cId="516694932" sldId="273"/>
            <ac:picMk id="12" creationId="{9084657C-5202-4537-8680-273537CDCDE5}"/>
          </ac:picMkLst>
        </pc:picChg>
        <pc:picChg chg="del">
          <ac:chgData name="Mobley, Forrest J." userId="a71ba4a8-bb2d-48a4-80ad-1869e47ea61e" providerId="ADAL" clId="{BD73379B-8661-4DE2-862C-836AAA1988D9}" dt="2019-04-01T07:55:16.901" v="1396" actId="478"/>
          <ac:picMkLst>
            <pc:docMk/>
            <pc:sldMk cId="516694932" sldId="273"/>
            <ac:picMk id="14" creationId="{CB197050-887C-4D36-9386-3B7B5D7C4E07}"/>
          </ac:picMkLst>
        </pc:picChg>
      </pc:sldChg>
      <pc:sldMasterChg chg="setBg modSldLayout">
        <pc:chgData name="Mobley, Forrest J." userId="a71ba4a8-bb2d-48a4-80ad-1869e47ea61e" providerId="ADAL" clId="{BD73379B-8661-4DE2-862C-836AAA1988D9}" dt="2019-04-01T05:28:03.526" v="8"/>
        <pc:sldMasterMkLst>
          <pc:docMk/>
          <pc:sldMasterMk cId="3735390235" sldId="2147483648"/>
        </pc:sldMasterMkLst>
        <pc:sldLayoutChg chg="setBg">
          <pc:chgData name="Mobley, Forrest J." userId="a71ba4a8-bb2d-48a4-80ad-1869e47ea61e" providerId="ADAL" clId="{BD73379B-8661-4DE2-862C-836AAA1988D9}" dt="2019-04-01T05:28:03.526" v="8"/>
          <pc:sldLayoutMkLst>
            <pc:docMk/>
            <pc:sldMasterMk cId="3735390235" sldId="2147483648"/>
            <pc:sldLayoutMk cId="2393800208" sldId="2147483649"/>
          </pc:sldLayoutMkLst>
        </pc:sldLayoutChg>
        <pc:sldLayoutChg chg="setBg">
          <pc:chgData name="Mobley, Forrest J." userId="a71ba4a8-bb2d-48a4-80ad-1869e47ea61e" providerId="ADAL" clId="{BD73379B-8661-4DE2-862C-836AAA1988D9}" dt="2019-04-01T05:28:03.526" v="8"/>
          <pc:sldLayoutMkLst>
            <pc:docMk/>
            <pc:sldMasterMk cId="3735390235" sldId="2147483648"/>
            <pc:sldLayoutMk cId="2562398651" sldId="2147483650"/>
          </pc:sldLayoutMkLst>
        </pc:sldLayoutChg>
        <pc:sldLayoutChg chg="setBg">
          <pc:chgData name="Mobley, Forrest J." userId="a71ba4a8-bb2d-48a4-80ad-1869e47ea61e" providerId="ADAL" clId="{BD73379B-8661-4DE2-862C-836AAA1988D9}" dt="2019-04-01T05:28:03.526" v="8"/>
          <pc:sldLayoutMkLst>
            <pc:docMk/>
            <pc:sldMasterMk cId="3735390235" sldId="2147483648"/>
            <pc:sldLayoutMk cId="625282730" sldId="2147483651"/>
          </pc:sldLayoutMkLst>
        </pc:sldLayoutChg>
        <pc:sldLayoutChg chg="setBg">
          <pc:chgData name="Mobley, Forrest J." userId="a71ba4a8-bb2d-48a4-80ad-1869e47ea61e" providerId="ADAL" clId="{BD73379B-8661-4DE2-862C-836AAA1988D9}" dt="2019-04-01T05:28:03.526" v="8"/>
          <pc:sldLayoutMkLst>
            <pc:docMk/>
            <pc:sldMasterMk cId="3735390235" sldId="2147483648"/>
            <pc:sldLayoutMk cId="2570804774" sldId="2147483652"/>
          </pc:sldLayoutMkLst>
        </pc:sldLayoutChg>
        <pc:sldLayoutChg chg="setBg">
          <pc:chgData name="Mobley, Forrest J." userId="a71ba4a8-bb2d-48a4-80ad-1869e47ea61e" providerId="ADAL" clId="{BD73379B-8661-4DE2-862C-836AAA1988D9}" dt="2019-04-01T05:28:03.526" v="8"/>
          <pc:sldLayoutMkLst>
            <pc:docMk/>
            <pc:sldMasterMk cId="3735390235" sldId="2147483648"/>
            <pc:sldLayoutMk cId="88193269" sldId="2147483653"/>
          </pc:sldLayoutMkLst>
        </pc:sldLayoutChg>
        <pc:sldLayoutChg chg="setBg">
          <pc:chgData name="Mobley, Forrest J." userId="a71ba4a8-bb2d-48a4-80ad-1869e47ea61e" providerId="ADAL" clId="{BD73379B-8661-4DE2-862C-836AAA1988D9}" dt="2019-04-01T05:28:03.526" v="8"/>
          <pc:sldLayoutMkLst>
            <pc:docMk/>
            <pc:sldMasterMk cId="3735390235" sldId="2147483648"/>
            <pc:sldLayoutMk cId="2050089633" sldId="2147483654"/>
          </pc:sldLayoutMkLst>
        </pc:sldLayoutChg>
        <pc:sldLayoutChg chg="setBg">
          <pc:chgData name="Mobley, Forrest J." userId="a71ba4a8-bb2d-48a4-80ad-1869e47ea61e" providerId="ADAL" clId="{BD73379B-8661-4DE2-862C-836AAA1988D9}" dt="2019-04-01T05:28:03.526" v="8"/>
          <pc:sldLayoutMkLst>
            <pc:docMk/>
            <pc:sldMasterMk cId="3735390235" sldId="2147483648"/>
            <pc:sldLayoutMk cId="2682625293" sldId="2147483655"/>
          </pc:sldLayoutMkLst>
        </pc:sldLayoutChg>
        <pc:sldLayoutChg chg="setBg">
          <pc:chgData name="Mobley, Forrest J." userId="a71ba4a8-bb2d-48a4-80ad-1869e47ea61e" providerId="ADAL" clId="{BD73379B-8661-4DE2-862C-836AAA1988D9}" dt="2019-04-01T05:28:03.526" v="8"/>
          <pc:sldLayoutMkLst>
            <pc:docMk/>
            <pc:sldMasterMk cId="3735390235" sldId="2147483648"/>
            <pc:sldLayoutMk cId="842914779" sldId="2147483656"/>
          </pc:sldLayoutMkLst>
        </pc:sldLayoutChg>
        <pc:sldLayoutChg chg="setBg">
          <pc:chgData name="Mobley, Forrest J." userId="a71ba4a8-bb2d-48a4-80ad-1869e47ea61e" providerId="ADAL" clId="{BD73379B-8661-4DE2-862C-836AAA1988D9}" dt="2019-04-01T05:28:03.526" v="8"/>
          <pc:sldLayoutMkLst>
            <pc:docMk/>
            <pc:sldMasterMk cId="3735390235" sldId="2147483648"/>
            <pc:sldLayoutMk cId="1711415444" sldId="2147483657"/>
          </pc:sldLayoutMkLst>
        </pc:sldLayoutChg>
        <pc:sldLayoutChg chg="setBg">
          <pc:chgData name="Mobley, Forrest J." userId="a71ba4a8-bb2d-48a4-80ad-1869e47ea61e" providerId="ADAL" clId="{BD73379B-8661-4DE2-862C-836AAA1988D9}" dt="2019-04-01T05:28:03.526" v="8"/>
          <pc:sldLayoutMkLst>
            <pc:docMk/>
            <pc:sldMasterMk cId="3735390235" sldId="2147483648"/>
            <pc:sldLayoutMk cId="2186486450" sldId="2147483658"/>
          </pc:sldLayoutMkLst>
        </pc:sldLayoutChg>
        <pc:sldLayoutChg chg="setBg">
          <pc:chgData name="Mobley, Forrest J." userId="a71ba4a8-bb2d-48a4-80ad-1869e47ea61e" providerId="ADAL" clId="{BD73379B-8661-4DE2-862C-836AAA1988D9}" dt="2019-04-01T05:28:03.526" v="8"/>
          <pc:sldLayoutMkLst>
            <pc:docMk/>
            <pc:sldMasterMk cId="3735390235" sldId="2147483648"/>
            <pc:sldLayoutMk cId="1758306345" sldId="2147483659"/>
          </pc:sldLayoutMkLst>
        </pc:sldLayoutChg>
      </pc:sldMasterChg>
    </pc:docChg>
  </pc:docChgLst>
  <pc:docChgLst>
    <pc:chgData name="Forrest Mobley" userId="a71ba4a8-bb2d-48a4-80ad-1869e47ea61e" providerId="ADAL" clId="{5526A6A3-3A31-40DF-AC11-C49038C4DE02}"/>
    <pc:docChg chg="undo custSel modSld">
      <pc:chgData name="Forrest Mobley" userId="a71ba4a8-bb2d-48a4-80ad-1869e47ea61e" providerId="ADAL" clId="{5526A6A3-3A31-40DF-AC11-C49038C4DE02}" dt="2019-04-01T23:27:11.334" v="69"/>
      <pc:docMkLst>
        <pc:docMk/>
      </pc:docMkLst>
      <pc:sldChg chg="addSp delSp modSp delAnim modAnim">
        <pc:chgData name="Forrest Mobley" userId="a71ba4a8-bb2d-48a4-80ad-1869e47ea61e" providerId="ADAL" clId="{5526A6A3-3A31-40DF-AC11-C49038C4DE02}" dt="2019-04-01T23:23:45.419" v="46"/>
        <pc:sldMkLst>
          <pc:docMk/>
          <pc:sldMk cId="2189705130" sldId="263"/>
        </pc:sldMkLst>
        <pc:picChg chg="del">
          <ac:chgData name="Forrest Mobley" userId="a71ba4a8-bb2d-48a4-80ad-1869e47ea61e" providerId="ADAL" clId="{5526A6A3-3A31-40DF-AC11-C49038C4DE02}" dt="2019-04-01T22:59:00.391" v="25" actId="478"/>
          <ac:picMkLst>
            <pc:docMk/>
            <pc:sldMk cId="2189705130" sldId="263"/>
            <ac:picMk id="3" creationId="{43CA55D6-166E-43B4-9924-F6136AA5D855}"/>
          </ac:picMkLst>
        </pc:picChg>
        <pc:picChg chg="add del mod">
          <ac:chgData name="Forrest Mobley" userId="a71ba4a8-bb2d-48a4-80ad-1869e47ea61e" providerId="ADAL" clId="{5526A6A3-3A31-40DF-AC11-C49038C4DE02}" dt="2019-04-01T23:20:37.365" v="36" actId="478"/>
          <ac:picMkLst>
            <pc:docMk/>
            <pc:sldMk cId="2189705130" sldId="263"/>
            <ac:picMk id="4" creationId="{E3F1317D-F2A3-416A-81EF-7DF4F65D6414}"/>
          </ac:picMkLst>
        </pc:picChg>
        <pc:picChg chg="add mod">
          <ac:chgData name="Forrest Mobley" userId="a71ba4a8-bb2d-48a4-80ad-1869e47ea61e" providerId="ADAL" clId="{5526A6A3-3A31-40DF-AC11-C49038C4DE02}" dt="2019-04-01T23:23:04.187" v="39" actId="1076"/>
          <ac:picMkLst>
            <pc:docMk/>
            <pc:sldMk cId="2189705130" sldId="263"/>
            <ac:picMk id="6" creationId="{6E3EC20D-83F1-4658-9D54-FF6AD8A7A074}"/>
          </ac:picMkLst>
        </pc:picChg>
      </pc:sldChg>
      <pc:sldChg chg="addSp delSp modSp delAnim modAnim">
        <pc:chgData name="Forrest Mobley" userId="a71ba4a8-bb2d-48a4-80ad-1869e47ea61e" providerId="ADAL" clId="{5526A6A3-3A31-40DF-AC11-C49038C4DE02}" dt="2019-04-01T23:25:08.136" v="58"/>
        <pc:sldMkLst>
          <pc:docMk/>
          <pc:sldMk cId="1801408669" sldId="264"/>
        </pc:sldMkLst>
        <pc:picChg chg="del">
          <ac:chgData name="Forrest Mobley" userId="a71ba4a8-bb2d-48a4-80ad-1869e47ea61e" providerId="ADAL" clId="{5526A6A3-3A31-40DF-AC11-C49038C4DE02}" dt="2019-04-01T23:24:28.664" v="47" actId="478"/>
          <ac:picMkLst>
            <pc:docMk/>
            <pc:sldMk cId="1801408669" sldId="264"/>
            <ac:picMk id="3" creationId="{96ADAF7E-DB31-4FF0-BC30-409D422F417D}"/>
          </ac:picMkLst>
        </pc:picChg>
        <pc:picChg chg="add mod">
          <ac:chgData name="Forrest Mobley" userId="a71ba4a8-bb2d-48a4-80ad-1869e47ea61e" providerId="ADAL" clId="{5526A6A3-3A31-40DF-AC11-C49038C4DE02}" dt="2019-04-01T23:24:42.957" v="50" actId="1076"/>
          <ac:picMkLst>
            <pc:docMk/>
            <pc:sldMk cId="1801408669" sldId="264"/>
            <ac:picMk id="4" creationId="{D12A3E43-4F8D-4C2E-ACC0-7497FC0F89F7}"/>
          </ac:picMkLst>
        </pc:picChg>
      </pc:sldChg>
      <pc:sldChg chg="addSp delSp modSp delAnim modAnim">
        <pc:chgData name="Forrest Mobley" userId="a71ba4a8-bb2d-48a4-80ad-1869e47ea61e" providerId="ADAL" clId="{5526A6A3-3A31-40DF-AC11-C49038C4DE02}" dt="2019-04-01T23:27:11.334" v="69"/>
        <pc:sldMkLst>
          <pc:docMk/>
          <pc:sldMk cId="3560220634" sldId="270"/>
        </pc:sldMkLst>
        <pc:picChg chg="del">
          <ac:chgData name="Forrest Mobley" userId="a71ba4a8-bb2d-48a4-80ad-1869e47ea61e" providerId="ADAL" clId="{5526A6A3-3A31-40DF-AC11-C49038C4DE02}" dt="2019-04-01T23:26:40.720" v="59" actId="478"/>
          <ac:picMkLst>
            <pc:docMk/>
            <pc:sldMk cId="3560220634" sldId="270"/>
            <ac:picMk id="3" creationId="{E3209A0A-25CA-4D86-A8C4-748C6D2709F0}"/>
          </ac:picMkLst>
        </pc:picChg>
        <pc:picChg chg="add mod">
          <ac:chgData name="Forrest Mobley" userId="a71ba4a8-bb2d-48a4-80ad-1869e47ea61e" providerId="ADAL" clId="{5526A6A3-3A31-40DF-AC11-C49038C4DE02}" dt="2019-04-01T23:26:54.660" v="62" actId="1076"/>
          <ac:picMkLst>
            <pc:docMk/>
            <pc:sldMk cId="3560220634" sldId="270"/>
            <ac:picMk id="4" creationId="{C1316BBB-C651-43FA-812D-24A7956823D6}"/>
          </ac:picMkLst>
        </pc:picChg>
      </pc:sldChg>
      <pc:sldChg chg="addSp delSp modSp addAnim delAnim modAnim">
        <pc:chgData name="Forrest Mobley" userId="a71ba4a8-bb2d-48a4-80ad-1869e47ea61e" providerId="ADAL" clId="{5526A6A3-3A31-40DF-AC11-C49038C4DE02}" dt="2019-04-01T20:42:22.393" v="24"/>
        <pc:sldMkLst>
          <pc:docMk/>
          <pc:sldMk cId="4067880359" sldId="271"/>
        </pc:sldMkLst>
        <pc:spChg chg="del mod">
          <ac:chgData name="Forrest Mobley" userId="a71ba4a8-bb2d-48a4-80ad-1869e47ea61e" providerId="ADAL" clId="{5526A6A3-3A31-40DF-AC11-C49038C4DE02}" dt="2019-04-01T20:41:49.428" v="21" actId="478"/>
          <ac:spMkLst>
            <pc:docMk/>
            <pc:sldMk cId="4067880359" sldId="271"/>
            <ac:spMk id="15" creationId="{DF302FE4-08BB-4522-B4F2-FE849C7A6FC3}"/>
          </ac:spMkLst>
        </pc:spChg>
        <pc:spChg chg="del">
          <ac:chgData name="Forrest Mobley" userId="a71ba4a8-bb2d-48a4-80ad-1869e47ea61e" providerId="ADAL" clId="{5526A6A3-3A31-40DF-AC11-C49038C4DE02}" dt="2019-04-01T20:41:58.417" v="22" actId="478"/>
          <ac:spMkLst>
            <pc:docMk/>
            <pc:sldMk cId="4067880359" sldId="271"/>
            <ac:spMk id="16" creationId="{E1BEF616-050B-41F4-9212-394F32533B8C}"/>
          </ac:spMkLst>
        </pc:spChg>
        <pc:picChg chg="add del mod">
          <ac:chgData name="Forrest Mobley" userId="a71ba4a8-bb2d-48a4-80ad-1869e47ea61e" providerId="ADAL" clId="{5526A6A3-3A31-40DF-AC11-C49038C4DE02}" dt="2019-04-01T20:40:29.573" v="7" actId="478"/>
          <ac:picMkLst>
            <pc:docMk/>
            <pc:sldMk cId="4067880359" sldId="271"/>
            <ac:picMk id="4" creationId="{5E89AEE8-0D1A-4422-A21D-5F3C24E96B4E}"/>
          </ac:picMkLst>
        </pc:picChg>
        <pc:picChg chg="add mod ord">
          <ac:chgData name="Forrest Mobley" userId="a71ba4a8-bb2d-48a4-80ad-1869e47ea61e" providerId="ADAL" clId="{5526A6A3-3A31-40DF-AC11-C49038C4DE02}" dt="2019-04-01T20:41:34.286" v="18" actId="171"/>
          <ac:picMkLst>
            <pc:docMk/>
            <pc:sldMk cId="4067880359" sldId="271"/>
            <ac:picMk id="11" creationId="{97D17B51-0BDC-48B3-AF9E-8AC65A219D8B}"/>
          </ac:picMkLst>
        </pc:picChg>
        <pc:picChg chg="add del">
          <ac:chgData name="Forrest Mobley" userId="a71ba4a8-bb2d-48a4-80ad-1869e47ea61e" providerId="ADAL" clId="{5526A6A3-3A31-40DF-AC11-C49038C4DE02}" dt="2019-04-01T20:40:13.906" v="2" actId="478"/>
          <ac:picMkLst>
            <pc:docMk/>
            <pc:sldMk cId="4067880359" sldId="271"/>
            <ac:picMk id="14" creationId="{CB197050-887C-4D36-9386-3B7B5D7C4E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8E479-F241-402E-8CC6-3BD1EC98492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2FF48-036F-44A5-B1EF-9AD851A0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86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Applying Paradrogue Tech to UAVs, and increasing stability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2FF48-036F-44A5-B1EF-9AD851A04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2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Helicopter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2FF48-036F-44A5-B1EF-9AD851A04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5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2FF48-036F-44A5-B1EF-9AD851A04F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46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9E3DE-B402-4558-B3F2-0FA6C7110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D93DF-8AE0-4515-B222-B51144894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66075-42F9-4935-8EEF-7CE1A862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A29F1-B6C1-4197-A77D-622A6694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AF07D-B455-4E86-8717-01F3FD80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0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E27E2-E579-4F60-9AB9-B42E0375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0ED55-55FE-4DE7-A593-0E5E5010F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4509-C32D-4857-BB68-324897069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48799-4287-4A24-9390-EDB35598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A9B49-129C-4641-94D8-8C3E8D69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8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872B3E-3A88-439F-8C24-F0B03BC570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1113D-5315-4EE7-9181-B08249E77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C687F-DA49-4E14-8C5F-834F5CB3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BB199-3A54-4B2D-B67F-90E6AF8AA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AEFFA-3344-4FE6-9013-5322D7F71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0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F08D-F622-44C4-ACD0-355E97D22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D9C22-C773-478A-A428-4500154E6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5860A-D32E-44A0-A87E-4F7A15E9B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18B1F-37F2-4DAC-88EA-B61BAAE7B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5687A-C259-40C1-B79F-CF826F75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8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C747-1F4F-4C5F-A6E3-C55A94364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93B56-2EFE-4C7D-BEE8-157021343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FFF3D-AF5A-4E66-B528-EFFEFF92C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59499-FF85-41C9-AA81-24EAA7495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3700E-3BC2-46A9-9624-19812A2A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82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07D60-0031-4BF8-8543-A7CB1E4AE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AFB7E-9CA6-4658-8BA6-AA83A7CC7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BC9DA-E637-40AF-B630-2A6C1630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359F0-5009-4F82-8604-0B822B4A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731F5-2176-42CF-80A5-9AEB38A5F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10773-F65C-404F-ACDB-4F054564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0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5EF3-9E9B-42F5-9507-68C33C924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B11F1-3E8E-4CF2-BAC2-7C417E253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BAA80-5DB2-4F88-8D1B-A371164EB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618768-5EE7-4750-8949-17B1E6B542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D3664-96F5-45DA-9148-6C45B2006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90550-0B41-4DB3-93BC-4CB9B33B1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A398D9-B1AA-4BFF-9F7E-9F63CB70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90008-4952-4C52-AAF6-9E9EB58B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51F7C-3283-4D0E-822B-F6EBBBE8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36334-D81C-4DB5-8C71-8648672F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59EFE-2EDD-4F22-B289-2485DA356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211F3-614E-4F7B-ABEB-F5677B0EF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8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119C7C-0F62-4F33-83EA-8EF113342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7B218D-FE43-4E67-A237-B3492945A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72CA5-474F-4052-B31D-834012858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2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CBBA-D338-4265-813D-A2D7CD331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BE51C-9D13-43E8-AF72-A89FFAC68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A5CEE-2C3A-45D3-ADD3-EC97225DF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2ACA7-92C6-4CFB-A629-FFA72E00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36542-7BD5-43B5-9FF3-3D1D99C7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0BDB5-198D-467E-8979-358247301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1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A7740-EB21-4602-8C5D-2123FC4A0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F20F4D-D958-4C6A-B9F7-CCC5D1290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FEDD0-FD12-4963-939D-2A1E010C8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2C62F-B6FA-4B94-92FA-047BAA4FB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6DD9B-3727-463A-A834-05055BB0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CDE5F-D5FC-4101-99CC-D3DAB109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1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D2D9F-ADA4-4BD2-AC9E-359F003A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5D68-7BE9-4D4D-85D5-E15D90C25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815F9-B6F7-411D-8488-5CF8142902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1ED6A-82A0-4F66-B902-EC7982D3B22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2918C-B307-4784-AD0C-D286C9176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14FD2-2462-43FA-B7EB-9EBEB2101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9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7E3E9-A5A6-40F2-8894-433835289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948" y="1188452"/>
            <a:ext cx="11020926" cy="2387600"/>
          </a:xfrm>
        </p:spPr>
        <p:txBody>
          <a:bodyPr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Paradrogue Aerodynamics Research: CFD Modeling and Wind Tunnel Testing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EDB7B-D7DD-4B50-89F8-935AA96EC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62" y="3799530"/>
            <a:ext cx="3782697" cy="633602"/>
          </a:xfrm>
          <a:prstGeom prst="rect">
            <a:avLst/>
          </a:prstGeom>
        </p:spPr>
      </p:pic>
      <p:pic>
        <p:nvPicPr>
          <p:cNvPr id="5" name="Picture 4" descr="A yellow sign&#10;&#10;Description automatically generated">
            <a:extLst>
              <a:ext uri="{FF2B5EF4-FFF2-40B4-BE49-F238E27FC236}">
                <a16:creationId xmlns:a16="http://schemas.microsoft.com/office/drawing/2014/main" id="{6D6CF270-C0B5-48FE-B5F6-7DA209639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38" y="4503367"/>
            <a:ext cx="1748143" cy="174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0448-FCEB-4956-8F9A-9DEFEA0D2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28115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Model Behavior: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Even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0F16EC-8C10-471C-8DD3-F2A3BC47A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16" y="1981634"/>
            <a:ext cx="5486400" cy="361184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IMG_1523_Trim">
            <a:hlinkClick r:id="" action="ppaction://media"/>
            <a:extLst>
              <a:ext uri="{FF2B5EF4-FFF2-40B4-BE49-F238E27FC236}">
                <a16:creationId xmlns:a16="http://schemas.microsoft.com/office/drawing/2014/main" id="{D12A3E43-4F8D-4C2E-ACC0-7497FC0F8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2184" y="1609252"/>
            <a:ext cx="2450592" cy="435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5070-2A5D-488B-8A9B-0FFB97776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28115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Model Behavior: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Stripes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FE845-C52B-41A2-BEF9-8F46FF0DB5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2"/>
          <a:stretch/>
        </p:blipFill>
        <p:spPr>
          <a:xfrm>
            <a:off x="5233416" y="1799390"/>
            <a:ext cx="5486400" cy="397651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IMG_1520_Trim">
            <a:hlinkClick r:id="" action="ppaction://media"/>
            <a:extLst>
              <a:ext uri="{FF2B5EF4-FFF2-40B4-BE49-F238E27FC236}">
                <a16:creationId xmlns:a16="http://schemas.microsoft.com/office/drawing/2014/main" id="{C1316BBB-C651-43FA-812D-24A7956823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2184" y="1606713"/>
            <a:ext cx="2450592" cy="435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2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B531E-C304-4BCD-B201-0E5B470A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Model Comparison: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Even and Stripes Models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8A1EB616-5426-4C77-9E4C-5A3E1ED10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29725" r="23592" b="16472"/>
          <a:stretch/>
        </p:blipFill>
        <p:spPr>
          <a:xfrm>
            <a:off x="1423988" y="1758890"/>
            <a:ext cx="5153024" cy="204482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11A2D02-C726-46C0-9997-6C671DC43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6" t="20951" r="15374" b="25218"/>
          <a:stretch/>
        </p:blipFill>
        <p:spPr>
          <a:xfrm>
            <a:off x="1423988" y="3881438"/>
            <a:ext cx="5153024" cy="204482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906522-F223-459D-9E7A-3C6FFE34A3C9}"/>
              </a:ext>
            </a:extLst>
          </p:cNvPr>
          <p:cNvSpPr txBox="1"/>
          <p:nvPr/>
        </p:nvSpPr>
        <p:spPr>
          <a:xfrm>
            <a:off x="7457499" y="1922557"/>
            <a:ext cx="244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err="1"/>
              <a:t>Strouhal</a:t>
            </a:r>
            <a:r>
              <a:rPr lang="en-US" sz="2400" u="sng" dirty="0"/>
              <a:t> Number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7D5D83-E14B-4A5B-8E15-6FAD40323B14}"/>
                  </a:ext>
                </a:extLst>
              </p:cNvPr>
              <p:cNvSpPr txBox="1"/>
              <p:nvPr/>
            </p:nvSpPr>
            <p:spPr>
              <a:xfrm>
                <a:off x="8248648" y="2517572"/>
                <a:ext cx="870623" cy="8622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𝑓𝐿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</m:oMath>
                  </m:oMathPara>
                </a14:m>
                <a:endParaRPr lang="en-US" sz="2000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7D5D83-E14B-4A5B-8E15-6FAD40323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648" y="2517572"/>
                <a:ext cx="870623" cy="8622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FECA26C-A18C-40D3-8618-85A66EB98672}"/>
              </a:ext>
            </a:extLst>
          </p:cNvPr>
          <p:cNvSpPr txBox="1"/>
          <p:nvPr/>
        </p:nvSpPr>
        <p:spPr>
          <a:xfrm>
            <a:off x="7320877" y="3478205"/>
            <a:ext cx="2715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Both models have same </a:t>
            </a:r>
            <a:r>
              <a:rPr lang="en-US" sz="2000" dirty="0" err="1"/>
              <a:t>Strouhal</a:t>
            </a:r>
            <a:r>
              <a:rPr lang="en-US" sz="2000" dirty="0"/>
              <a:t> number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However, shedding quality is very different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84657C-5202-4537-8680-273537CDC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90688"/>
            <a:ext cx="5334000" cy="40005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1" name="Picture 1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7D17B51-0BDC-48B3-AF9E-8AC65A219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334000" cy="40005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788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B531E-C304-4BCD-B201-0E5B470A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Future Plans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0946E-6999-4CAF-A700-DA93108C80B6}"/>
              </a:ext>
            </a:extLst>
          </p:cNvPr>
          <p:cNvSpPr txBox="1"/>
          <p:nvPr/>
        </p:nvSpPr>
        <p:spPr>
          <a:xfrm>
            <a:off x="2543174" y="2266950"/>
            <a:ext cx="71056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Range of Freestream Velocities: Reynold’s Number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Wind Tunnel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CFD Models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Both Wind Tunnel and </a:t>
            </a:r>
            <a:r>
              <a:rPr lang="en-US" sz="2400" dirty="0" err="1"/>
              <a:t>Farfield</a:t>
            </a:r>
            <a:r>
              <a:rPr lang="en-US" sz="2400" dirty="0"/>
              <a:t> boundary conditions</a:t>
            </a:r>
          </a:p>
          <a:p>
            <a:r>
              <a:rPr lang="en-US" sz="2400" dirty="0"/>
              <a:t>Different Geometrical Aspects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Struts: Changing Incidence Angle of Chute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Nose Cone: Increasing realism by changing shape &amp; adding refueling hose</a:t>
            </a:r>
          </a:p>
        </p:txBody>
      </p:sp>
    </p:spTree>
    <p:extLst>
      <p:ext uri="{BB962C8B-B14F-4D97-AF65-F5344CB8AC3E}">
        <p14:creationId xmlns:p14="http://schemas.microsoft.com/office/powerpoint/2010/main" val="5166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C4ED-4CBB-4664-B199-28A48BA33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704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D9E574-CCB1-4E11-B3FA-9A5FAA505E3D}"/>
              </a:ext>
            </a:extLst>
          </p:cNvPr>
          <p:cNvSpPr txBox="1"/>
          <p:nvPr/>
        </p:nvSpPr>
        <p:spPr>
          <a:xfrm>
            <a:off x="1581150" y="2305615"/>
            <a:ext cx="9029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14400">
              <a:tabLst>
                <a:tab pos="457200" algn="l"/>
              </a:tabLst>
            </a:pPr>
            <a:r>
              <a:rPr lang="en-US" sz="1200" dirty="0"/>
              <a:t>Boeing. (2019, March 22). </a:t>
            </a:r>
            <a:r>
              <a:rPr lang="en-US" sz="1200" i="1" dirty="0"/>
              <a:t>MQ-25 Ready for the mission, the flight deck, the U.S. Navy</a:t>
            </a:r>
            <a:r>
              <a:rPr lang="en-US" sz="1200" dirty="0"/>
              <a:t>. Retrieved from Boeing: 	https://www.boeing.com/defense/mq25/</a:t>
            </a:r>
          </a:p>
          <a:p>
            <a:pPr indent="-914400">
              <a:tabLst>
                <a:tab pos="457200" algn="l"/>
              </a:tabLst>
            </a:pPr>
            <a:r>
              <a:rPr lang="en-US" sz="1200" dirty="0"/>
              <a:t>Eckstein, M. (2018, December 19). </a:t>
            </a:r>
            <a:r>
              <a:rPr lang="en-US" sz="1200" i="1" dirty="0"/>
              <a:t>Boeing Unveils Its MQ-25A Stingray Entry Ahead of Jan. 3 Deadline for Proposals.</a:t>
            </a:r>
            <a:r>
              <a:rPr lang="en-US" sz="1200" dirty="0"/>
              <a:t> Retrieved from USNI 	News: 	https://news.usni.org/2017/12/19/boeing-unveils-mq-25a-stingray-entry</a:t>
            </a:r>
          </a:p>
          <a:p>
            <a:pPr indent="-914400">
              <a:tabLst>
                <a:tab pos="457200" algn="l"/>
              </a:tabLst>
            </a:pPr>
            <a:r>
              <a:rPr lang="en-US" sz="1200" dirty="0"/>
              <a:t>Northrop Grumman. (2019, March 21). </a:t>
            </a:r>
            <a:r>
              <a:rPr lang="en-US" sz="1200" i="1" dirty="0"/>
              <a:t>MQ5B Hunter.</a:t>
            </a:r>
            <a:r>
              <a:rPr lang="en-US" sz="1200" dirty="0"/>
              <a:t> Retrieved from Northrop Grumman: 	http://www.northropgrumman.com/Capabilities/MQ5BHunter/Pages/default.aspx</a:t>
            </a:r>
          </a:p>
          <a:p>
            <a:pPr indent="-914400">
              <a:tabLst>
                <a:tab pos="457200" algn="l"/>
              </a:tabLst>
            </a:pPr>
            <a:r>
              <a:rPr lang="en-US" sz="1200" dirty="0"/>
              <a:t>Northrop Grumman. (2019, March 29). </a:t>
            </a:r>
            <a:r>
              <a:rPr lang="en-US" sz="1200" i="1" dirty="0"/>
              <a:t>MQ-8B Fire Scout.</a:t>
            </a:r>
            <a:r>
              <a:rPr lang="en-US" sz="1200" dirty="0"/>
              <a:t> Retrieved from Northrop Grumman: 	http://www.northropgrumman.com/MediaResources/Pages/Photo.aspx?pid%3DMQ-10027_022%26rel%3D%2F%26name%3DPhotos</a:t>
            </a:r>
          </a:p>
          <a:p>
            <a:pPr indent="-914400">
              <a:tabLst>
                <a:tab pos="457200" algn="l"/>
              </a:tabLst>
            </a:pPr>
            <a:r>
              <a:rPr lang="en-US" sz="1200" dirty="0"/>
              <a:t>Northrop Grumman. (2019, March 28). </a:t>
            </a:r>
            <a:r>
              <a:rPr lang="en-US" sz="1200" i="1" dirty="0"/>
              <a:t>X-47B UCAS makes history...again!</a:t>
            </a:r>
            <a:r>
              <a:rPr lang="en-US" sz="1200" dirty="0"/>
              <a:t> Retrieved from Northrop Grumman: 	http://www.northropgrumman.com/Capabilities/x47bucas/Pages/default.aspx</a:t>
            </a:r>
          </a:p>
          <a:p>
            <a:pPr indent="-914400">
              <a:tabLst>
                <a:tab pos="457200" algn="l"/>
              </a:tabLst>
            </a:pPr>
            <a:r>
              <a:rPr lang="en-US" sz="1200" dirty="0"/>
              <a:t>U.S. Air Force. (2019, March 29). </a:t>
            </a:r>
            <a:r>
              <a:rPr lang="en-US" sz="1200" i="1" dirty="0"/>
              <a:t>Disengaging from the boom.</a:t>
            </a:r>
            <a:r>
              <a:rPr lang="en-US" sz="1200" dirty="0"/>
              <a:t> Retrieved from Air National Guard - 128th Air Refueling Wing: 	http://www.128arw.ang.af.mil/News/Photos/igphoto/2000152100/</a:t>
            </a:r>
          </a:p>
          <a:p>
            <a:pPr indent="-914400">
              <a:tabLst>
                <a:tab pos="457200" algn="l"/>
              </a:tabLst>
            </a:pPr>
            <a:r>
              <a:rPr lang="en-US" sz="1200" dirty="0"/>
              <a:t>U.S. Air Force. (2019, March 29). </a:t>
            </a:r>
            <a:r>
              <a:rPr lang="en-US" sz="1200" i="1" dirty="0"/>
              <a:t>Sikorsky HH-3.</a:t>
            </a:r>
            <a:r>
              <a:rPr lang="en-US" sz="1200" dirty="0"/>
              <a:t> Retrieved from National Museum of the US Air Force: 	http://www.nationalmuseum.af.mil/Upcoming/Photos/igphoto/2000306813/</a:t>
            </a:r>
          </a:p>
          <a:p>
            <a:endParaRPr lang="en-US" sz="1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770A91-B855-4065-8638-3CDD7992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Works Cited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626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1E369-AA83-44BD-ADF0-244C71BF1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724961"/>
            <a:ext cx="10515600" cy="34080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By Forrest Mobley</a:t>
            </a: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Aerospace Engineering</a:t>
            </a: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mobleyf@my.erau.edu</a:t>
            </a:r>
          </a:p>
          <a:p>
            <a:pPr marL="0" indent="0" algn="ctr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Mentored by Dr. Hayashibara</a:t>
            </a: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3244825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E65E89-7AAA-456D-9E31-3F97D12E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Aerial Refueling &amp; Drones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28A535-175C-4597-B10B-683DD80EE419}"/>
              </a:ext>
            </a:extLst>
          </p:cNvPr>
          <p:cNvGrpSpPr/>
          <p:nvPr/>
        </p:nvGrpSpPr>
        <p:grpSpPr>
          <a:xfrm>
            <a:off x="743197" y="1759924"/>
            <a:ext cx="2875384" cy="3377923"/>
            <a:chOff x="772886" y="1759924"/>
            <a:chExt cx="2875384" cy="33779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58795F-B53E-4F3A-B9A8-D6300AEFB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77" b="10669"/>
            <a:stretch/>
          </p:blipFill>
          <p:spPr>
            <a:xfrm>
              <a:off x="838201" y="1759924"/>
              <a:ext cx="2810069" cy="1580664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427F204-5DEC-4FC2-A516-59B8936FF69A}"/>
                </a:ext>
              </a:extLst>
            </p:cNvPr>
            <p:cNvGrpSpPr/>
            <p:nvPr/>
          </p:nvGrpSpPr>
          <p:grpSpPr>
            <a:xfrm>
              <a:off x="772886" y="3141699"/>
              <a:ext cx="2875383" cy="1996148"/>
              <a:chOff x="772886" y="3141699"/>
              <a:chExt cx="2875383" cy="199614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ABE0E2A-19F8-4E4B-A9BA-2A334584A1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5" b="3405"/>
              <a:stretch/>
            </p:blipFill>
            <p:spPr>
              <a:xfrm>
                <a:off x="838200" y="3517412"/>
                <a:ext cx="2810069" cy="1580664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172842-04C7-4C5C-9CFC-93FD8D2B6DD1}"/>
                  </a:ext>
                </a:extLst>
              </p:cNvPr>
              <p:cNvSpPr txBox="1"/>
              <p:nvPr/>
            </p:nvSpPr>
            <p:spPr>
              <a:xfrm>
                <a:off x="772886" y="3141699"/>
                <a:ext cx="181013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(U.S. Air Force, 2018)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4BF186-D48C-4E30-AAC5-2C34C1C01F33}"/>
                  </a:ext>
                </a:extLst>
              </p:cNvPr>
              <p:cNvSpPr txBox="1"/>
              <p:nvPr/>
            </p:nvSpPr>
            <p:spPr>
              <a:xfrm>
                <a:off x="772886" y="4907015"/>
                <a:ext cx="204495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(U.S. Air Force, 2018)</a:t>
                </a:r>
              </a:p>
            </p:txBody>
          </p:sp>
        </p:grpSp>
      </p:grpSp>
      <p:sp>
        <p:nvSpPr>
          <p:cNvPr id="9" name="L-Shape 8">
            <a:extLst>
              <a:ext uri="{FF2B5EF4-FFF2-40B4-BE49-F238E27FC236}">
                <a16:creationId xmlns:a16="http://schemas.microsoft.com/office/drawing/2014/main" id="{FFF9AA8C-0194-49FB-ABAE-CD49AED40284}"/>
              </a:ext>
            </a:extLst>
          </p:cNvPr>
          <p:cNvSpPr/>
          <p:nvPr/>
        </p:nvSpPr>
        <p:spPr>
          <a:xfrm rot="13500000">
            <a:off x="3756495" y="3096107"/>
            <a:ext cx="665623" cy="665787"/>
          </a:xfrm>
          <a:prstGeom prst="corner">
            <a:avLst/>
          </a:prstGeom>
          <a:solidFill>
            <a:schemeClr val="tx1">
              <a:alpha val="75000"/>
            </a:schemeClr>
          </a:solidFill>
          <a:ln>
            <a:solidFill>
              <a:schemeClr val="tx1">
                <a:alpha val="56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-Shape 13">
            <a:extLst>
              <a:ext uri="{FF2B5EF4-FFF2-40B4-BE49-F238E27FC236}">
                <a16:creationId xmlns:a16="http://schemas.microsoft.com/office/drawing/2014/main" id="{7FE85049-8E08-4C0C-B803-8331FDBCF1B8}"/>
              </a:ext>
            </a:extLst>
          </p:cNvPr>
          <p:cNvSpPr/>
          <p:nvPr/>
        </p:nvSpPr>
        <p:spPr>
          <a:xfrm rot="13500000">
            <a:off x="7543800" y="3096106"/>
            <a:ext cx="665623" cy="665787"/>
          </a:xfrm>
          <a:prstGeom prst="corner">
            <a:avLst/>
          </a:prstGeom>
          <a:solidFill>
            <a:schemeClr val="tx1">
              <a:alpha val="75000"/>
            </a:schemeClr>
          </a:solidFill>
          <a:ln>
            <a:solidFill>
              <a:schemeClr val="tx1">
                <a:alpha val="56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368CC2-2702-4B82-911C-FD9F92BC3D22}"/>
              </a:ext>
            </a:extLst>
          </p:cNvPr>
          <p:cNvGrpSpPr/>
          <p:nvPr/>
        </p:nvGrpSpPr>
        <p:grpSpPr>
          <a:xfrm>
            <a:off x="4672584" y="2377870"/>
            <a:ext cx="2785686" cy="2150642"/>
            <a:chOff x="4672584" y="2377870"/>
            <a:chExt cx="2785686" cy="21506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ADA313-A1E8-47B3-A353-68CAD2901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7" t="24484" r="37742" b="11747"/>
            <a:stretch/>
          </p:blipFill>
          <p:spPr>
            <a:xfrm>
              <a:off x="4733730" y="2377870"/>
              <a:ext cx="2724540" cy="2102261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5C1914-3CD5-4774-ABA7-9105A1EF4CEB}"/>
                </a:ext>
              </a:extLst>
            </p:cNvPr>
            <p:cNvSpPr txBox="1"/>
            <p:nvPr/>
          </p:nvSpPr>
          <p:spPr>
            <a:xfrm>
              <a:off x="4672584" y="4297680"/>
              <a:ext cx="18101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(Northrop Grumman, 2018)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04EC97-EF11-4707-A74F-E6A5766DC9AC}"/>
              </a:ext>
            </a:extLst>
          </p:cNvPr>
          <p:cNvGrpSpPr/>
          <p:nvPr/>
        </p:nvGrpSpPr>
        <p:grpSpPr>
          <a:xfrm>
            <a:off x="8485631" y="1759924"/>
            <a:ext cx="2865307" cy="3298940"/>
            <a:chOff x="8485631" y="1759924"/>
            <a:chExt cx="2865307" cy="32989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814BEC5-5E0F-4AC0-8C7E-01F960822C39}"/>
                </a:ext>
              </a:extLst>
            </p:cNvPr>
            <p:cNvGrpSpPr/>
            <p:nvPr/>
          </p:nvGrpSpPr>
          <p:grpSpPr>
            <a:xfrm>
              <a:off x="8485632" y="1759924"/>
              <a:ext cx="2865306" cy="1591239"/>
              <a:chOff x="8485632" y="1759924"/>
              <a:chExt cx="2865306" cy="159123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8B2E596-8FF6-4EC6-A332-7498A7C1A4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3730" y="1759924"/>
                <a:ext cx="2807208" cy="1547303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1C869F-E69A-4A3B-9638-4DB4F72446F6}"/>
                  </a:ext>
                </a:extLst>
              </p:cNvPr>
              <p:cNvSpPr txBox="1"/>
              <p:nvPr/>
            </p:nvSpPr>
            <p:spPr>
              <a:xfrm>
                <a:off x="8485632" y="3120331"/>
                <a:ext cx="181013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(Eckstein, 2017)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04C020-3A91-4BA4-9A3B-F93616E47B12}"/>
                </a:ext>
              </a:extLst>
            </p:cNvPr>
            <p:cNvGrpSpPr/>
            <p:nvPr/>
          </p:nvGrpSpPr>
          <p:grpSpPr>
            <a:xfrm>
              <a:off x="8485631" y="3472067"/>
              <a:ext cx="2863692" cy="1586797"/>
              <a:chOff x="8485631" y="3472067"/>
              <a:chExt cx="2863692" cy="1586797"/>
            </a:xfrm>
          </p:grpSpPr>
          <p:pic>
            <p:nvPicPr>
              <p:cNvPr id="19" name="Picture 18" descr="A group of people standing around a plane&#10;&#10;Description automatically generated">
                <a:extLst>
                  <a:ext uri="{FF2B5EF4-FFF2-40B4-BE49-F238E27FC236}">
                    <a16:creationId xmlns:a16="http://schemas.microsoft.com/office/drawing/2014/main" id="{AF2F2CE9-642B-433D-9823-A8F4AA3A8B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635"/>
              <a:stretch/>
            </p:blipFill>
            <p:spPr>
              <a:xfrm>
                <a:off x="8542115" y="3472067"/>
                <a:ext cx="2807208" cy="1550364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5F86A45-CD77-4D83-B0A4-A3DE0CAB1A02}"/>
                  </a:ext>
                </a:extLst>
              </p:cNvPr>
              <p:cNvSpPr txBox="1"/>
              <p:nvPr/>
            </p:nvSpPr>
            <p:spPr>
              <a:xfrm>
                <a:off x="8485631" y="4828032"/>
                <a:ext cx="181013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(Boeing, 2019)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66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EF37-82F6-458E-8AC0-BEDE3379A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Increasing Stability</a:t>
            </a:r>
          </a:p>
        </p:txBody>
      </p:sp>
      <p:pic>
        <p:nvPicPr>
          <p:cNvPr id="3" name="Refuel_Incident">
            <a:hlinkClick r:id="" action="ppaction://media"/>
            <a:extLst>
              <a:ext uri="{FF2B5EF4-FFF2-40B4-BE49-F238E27FC236}">
                <a16:creationId xmlns:a16="http://schemas.microsoft.com/office/drawing/2014/main" id="{50424ACE-4CEF-46C4-ADD3-FFCF463145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1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F9FE6-0FE6-4FAC-A509-6303B67A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AE7D1-C013-4D36-BE8A-659B69868B26}"/>
              </a:ext>
            </a:extLst>
          </p:cNvPr>
          <p:cNvSpPr txBox="1"/>
          <p:nvPr/>
        </p:nvSpPr>
        <p:spPr>
          <a:xfrm>
            <a:off x="1739739" y="2294137"/>
            <a:ext cx="315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Analytical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01D7FE-5B53-4024-ADD4-73B93EE1813C}"/>
              </a:ext>
            </a:extLst>
          </p:cNvPr>
          <p:cNvSpPr txBox="1"/>
          <p:nvPr/>
        </p:nvSpPr>
        <p:spPr>
          <a:xfrm>
            <a:off x="1875469" y="3140716"/>
            <a:ext cx="288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Experimental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B9605-D26B-4FAF-B203-A644633C3FD2}"/>
              </a:ext>
            </a:extLst>
          </p:cNvPr>
          <p:cNvSpPr txBox="1"/>
          <p:nvPr/>
        </p:nvSpPr>
        <p:spPr>
          <a:xfrm>
            <a:off x="1739739" y="3987295"/>
            <a:ext cx="315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Numerical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8AD97-3120-4385-8A58-C95F8A83A490}"/>
              </a:ext>
            </a:extLst>
          </p:cNvPr>
          <p:cNvSpPr txBox="1"/>
          <p:nvPr/>
        </p:nvSpPr>
        <p:spPr>
          <a:xfrm>
            <a:off x="7081260" y="2017136"/>
            <a:ext cx="288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Wind Tunnel Testing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08D4B-38D9-4B54-9D17-D3259D789AD2}"/>
              </a:ext>
            </a:extLst>
          </p:cNvPr>
          <p:cNvSpPr txBox="1"/>
          <p:nvPr/>
        </p:nvSpPr>
        <p:spPr>
          <a:xfrm>
            <a:off x="7514647" y="4034234"/>
            <a:ext cx="2014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CFD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892ABFE-D939-43CC-8908-3D9E754C890C}"/>
              </a:ext>
            </a:extLst>
          </p:cNvPr>
          <p:cNvSpPr/>
          <p:nvPr/>
        </p:nvSpPr>
        <p:spPr>
          <a:xfrm rot="16200000">
            <a:off x="5710662" y="2065179"/>
            <a:ext cx="552450" cy="110424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C722B63-4DE3-47B4-B35E-390D4FDF83E5}"/>
              </a:ext>
            </a:extLst>
          </p:cNvPr>
          <p:cNvSpPr/>
          <p:nvPr/>
        </p:nvSpPr>
        <p:spPr>
          <a:xfrm rot="16200000">
            <a:off x="5710661" y="3805278"/>
            <a:ext cx="552450" cy="110424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E26A3D-FC7A-4D5D-9F9D-BA5C02D41BB1}"/>
              </a:ext>
            </a:extLst>
          </p:cNvPr>
          <p:cNvSpPr txBox="1"/>
          <p:nvPr/>
        </p:nvSpPr>
        <p:spPr>
          <a:xfrm>
            <a:off x="7081257" y="3480236"/>
            <a:ext cx="2881313" cy="175432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Effects of Chute Geometry</a:t>
            </a:r>
          </a:p>
        </p:txBody>
      </p:sp>
    </p:spTree>
    <p:extLst>
      <p:ext uri="{BB962C8B-B14F-4D97-AF65-F5344CB8AC3E}">
        <p14:creationId xmlns:p14="http://schemas.microsoft.com/office/powerpoint/2010/main" val="46970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027 -0.12338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00026 -0.19028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052 -0.08796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39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7" grpId="0"/>
      <p:bldP spid="7" grpId="1"/>
      <p:bldP spid="8" grpId="0"/>
      <p:bldP spid="8" grpId="1"/>
      <p:bldP spid="10" grpId="0" animBg="1"/>
      <p:bldP spid="11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84D1-FF96-48C9-94B2-A8447FFBB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756" y="365125"/>
            <a:ext cx="10519044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– Scaled Paradrogue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771D9F-6D9B-451D-B8BD-1E9172801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65" y="3877536"/>
            <a:ext cx="1920240" cy="192024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9B4452-4883-459A-BF82-87E8B30BB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09" y="3877536"/>
            <a:ext cx="1920240" cy="192024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492FB1-0CD4-4517-8AB3-EA6270D5A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20" y="1508760"/>
            <a:ext cx="1920240" cy="192024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20" name="Picture 19" descr="A picture containing sky&#10;&#10;Description automatically generated">
            <a:extLst>
              <a:ext uri="{FF2B5EF4-FFF2-40B4-BE49-F238E27FC236}">
                <a16:creationId xmlns:a16="http://schemas.microsoft.com/office/drawing/2014/main" id="{9E16BACA-7588-4B10-830D-2F71C2B79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60" y="1892577"/>
            <a:ext cx="3628322" cy="307284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1BC15B5-B324-46B1-986C-05AE8CF50E9B}"/>
              </a:ext>
            </a:extLst>
          </p:cNvPr>
          <p:cNvSpPr txBox="1"/>
          <p:nvPr/>
        </p:nvSpPr>
        <p:spPr>
          <a:xfrm>
            <a:off x="7887312" y="5797776"/>
            <a:ext cx="300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Rectangular – Evenly Spaced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96C569-D6FC-4A94-868C-4F6AB7ACA58B}"/>
              </a:ext>
            </a:extLst>
          </p:cNvPr>
          <p:cNvSpPr txBox="1"/>
          <p:nvPr/>
        </p:nvSpPr>
        <p:spPr>
          <a:xfrm>
            <a:off x="6334868" y="3382833"/>
            <a:ext cx="335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Rectangular – Unevenly Spaced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4A84DB-E3A2-46C7-9085-202859663A2C}"/>
              </a:ext>
            </a:extLst>
          </p:cNvPr>
          <p:cNvSpPr txBox="1"/>
          <p:nvPr/>
        </p:nvSpPr>
        <p:spPr>
          <a:xfrm>
            <a:off x="5607139" y="5797776"/>
            <a:ext cx="193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Stripes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E4361A-6348-4B0C-8385-5F32D3D01618}"/>
              </a:ext>
            </a:extLst>
          </p:cNvPr>
          <p:cNvSpPr txBox="1"/>
          <p:nvPr/>
        </p:nvSpPr>
        <p:spPr>
          <a:xfrm>
            <a:off x="6239175" y="2228671"/>
            <a:ext cx="39030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Geometric Details: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Chute Diameter: 9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Chute Ring Diameter: 1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Nose Cone Diameter: 3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Nose Cone Length: 4.5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Overall Length: ~ 11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730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E345C-5E2A-4E8E-BEB0-405FB357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Paradrogue Simulation Conditions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C24355-FB31-4BEC-A145-BC8AA5396306}"/>
              </a:ext>
            </a:extLst>
          </p:cNvPr>
          <p:cNvGrpSpPr/>
          <p:nvPr/>
        </p:nvGrpSpPr>
        <p:grpSpPr>
          <a:xfrm>
            <a:off x="1481328" y="1690688"/>
            <a:ext cx="4211017" cy="2069728"/>
            <a:chOff x="1481328" y="1690688"/>
            <a:chExt cx="4211017" cy="20697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A6FA1C-9AF6-46CC-9131-ABAE7B9CA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266"/>
            <a:stretch/>
          </p:blipFill>
          <p:spPr>
            <a:xfrm>
              <a:off x="1526605" y="1690688"/>
              <a:ext cx="4165740" cy="202289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D0AE39-BF52-416C-ACA5-D8F860C80547}"/>
                </a:ext>
              </a:extLst>
            </p:cNvPr>
            <p:cNvSpPr txBox="1"/>
            <p:nvPr/>
          </p:nvSpPr>
          <p:spPr>
            <a:xfrm>
              <a:off x="1481328" y="3529584"/>
              <a:ext cx="23233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(Northrop Grumman, 2018)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CD7E3F-107E-4E6E-B88B-0ED3885F5D4F}"/>
              </a:ext>
            </a:extLst>
          </p:cNvPr>
          <p:cNvGrpSpPr/>
          <p:nvPr/>
        </p:nvGrpSpPr>
        <p:grpSpPr>
          <a:xfrm>
            <a:off x="6327648" y="1696277"/>
            <a:ext cx="4227839" cy="2064139"/>
            <a:chOff x="6327648" y="1696277"/>
            <a:chExt cx="4227839" cy="20641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167886-BAFC-4202-B888-B5FB14CF5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98" r="12315" b="22824"/>
            <a:stretch/>
          </p:blipFill>
          <p:spPr>
            <a:xfrm>
              <a:off x="6380750" y="1696277"/>
              <a:ext cx="4174737" cy="202289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EB9943-9BCD-4DC0-93EE-07E87009C960}"/>
                </a:ext>
              </a:extLst>
            </p:cNvPr>
            <p:cNvSpPr txBox="1"/>
            <p:nvPr/>
          </p:nvSpPr>
          <p:spPr>
            <a:xfrm>
              <a:off x="6327648" y="3529584"/>
              <a:ext cx="152088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(Northrop Grumman, 2018)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5D44212-8A3D-472F-ACE5-F0C67AFDA542}"/>
              </a:ext>
            </a:extLst>
          </p:cNvPr>
          <p:cNvSpPr txBox="1"/>
          <p:nvPr/>
        </p:nvSpPr>
        <p:spPr>
          <a:xfrm>
            <a:off x="1526605" y="3974841"/>
            <a:ext cx="4165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MQ-5B Hunter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Flight Speeds: 60 – 120 knots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Wing Span: 34.25 </a:t>
            </a:r>
            <a:r>
              <a:rPr lang="en-US" sz="2000" dirty="0" err="1"/>
              <a:t>ft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Endurance: 21 hours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B5F87E-7331-46AA-AF64-C901C14D2C62}"/>
              </a:ext>
            </a:extLst>
          </p:cNvPr>
          <p:cNvSpPr txBox="1"/>
          <p:nvPr/>
        </p:nvSpPr>
        <p:spPr>
          <a:xfrm>
            <a:off x="6380749" y="3974841"/>
            <a:ext cx="41747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MQ-8B Fire Scout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Flight Speeds: 85 knots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Rotor Diameter: 27.5 </a:t>
            </a:r>
            <a:r>
              <a:rPr lang="en-US" sz="2000" dirty="0" err="1"/>
              <a:t>ft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Endurance: 595 </a:t>
            </a:r>
            <a:r>
              <a:rPr lang="en-US" sz="2000" dirty="0" err="1"/>
              <a:t>nmi</a:t>
            </a:r>
            <a:r>
              <a:rPr lang="en-US" sz="2000" dirty="0"/>
              <a:t> or 7.75 hours</a:t>
            </a:r>
          </a:p>
        </p:txBody>
      </p:sp>
    </p:spTree>
    <p:extLst>
      <p:ext uri="{BB962C8B-B14F-4D97-AF65-F5344CB8AC3E}">
        <p14:creationId xmlns:p14="http://schemas.microsoft.com/office/powerpoint/2010/main" val="32993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FB01C8-2F2B-42DD-9B90-0BCE12859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41487"/>
              </p:ext>
            </p:extLst>
          </p:nvPr>
        </p:nvGraphicFramePr>
        <p:xfrm>
          <a:off x="760476" y="1853889"/>
          <a:ext cx="10671048" cy="315022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667762">
                  <a:extLst>
                    <a:ext uri="{9D8B030D-6E8A-4147-A177-3AD203B41FA5}">
                      <a16:colId xmlns:a16="http://schemas.microsoft.com/office/drawing/2014/main" val="1225436060"/>
                    </a:ext>
                  </a:extLst>
                </a:gridCol>
                <a:gridCol w="2667762">
                  <a:extLst>
                    <a:ext uri="{9D8B030D-6E8A-4147-A177-3AD203B41FA5}">
                      <a16:colId xmlns:a16="http://schemas.microsoft.com/office/drawing/2014/main" val="2048055772"/>
                    </a:ext>
                  </a:extLst>
                </a:gridCol>
                <a:gridCol w="2667762">
                  <a:extLst>
                    <a:ext uri="{9D8B030D-6E8A-4147-A177-3AD203B41FA5}">
                      <a16:colId xmlns:a16="http://schemas.microsoft.com/office/drawing/2014/main" val="3298237065"/>
                    </a:ext>
                  </a:extLst>
                </a:gridCol>
                <a:gridCol w="2667762">
                  <a:extLst>
                    <a:ext uri="{9D8B030D-6E8A-4147-A177-3AD203B41FA5}">
                      <a16:colId xmlns:a16="http://schemas.microsoft.com/office/drawing/2014/main" val="3443177682"/>
                    </a:ext>
                  </a:extLst>
                </a:gridCol>
              </a:tblGrid>
              <a:tr h="7938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Wind Tunnel Drag Coefficient*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CFD Drag Coefficient*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Percent Difference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7378125"/>
                  </a:ext>
                </a:extLst>
              </a:tr>
              <a:tr h="7938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Unevenly Spaced Rectangular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19.80%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663765"/>
                  </a:ext>
                </a:extLst>
              </a:tr>
              <a:tr h="7938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Evenly Spaced Rectangular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8.12%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2306780"/>
                  </a:ext>
                </a:extLst>
              </a:tr>
              <a:tr h="6813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Stripes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7203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8E73A81-D190-4C6F-AFC7-8F72F50C060C}"/>
              </a:ext>
            </a:extLst>
          </p:cNvPr>
          <p:cNvSpPr txBox="1"/>
          <p:nvPr/>
        </p:nvSpPr>
        <p:spPr>
          <a:xfrm>
            <a:off x="4013130" y="5004111"/>
            <a:ext cx="4165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* Drag Coefficient of Chute Only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2537BE-665E-4450-A04E-8DE5AE74B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Drag Coefficient Results</a:t>
            </a:r>
          </a:p>
        </p:txBody>
      </p:sp>
    </p:spTree>
    <p:extLst>
      <p:ext uri="{BB962C8B-B14F-4D97-AF65-F5344CB8AC3E}">
        <p14:creationId xmlns:p14="http://schemas.microsoft.com/office/powerpoint/2010/main" val="12303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82DB0-54FD-47A2-94CB-9A445FF6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2834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Model Behavior: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Uneven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3BED1-59E9-4FDF-91F1-F02568703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47" y="2040688"/>
            <a:ext cx="5486400" cy="349700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6" name="IMG_1525_Trim">
            <a:hlinkClick r:id="" action="ppaction://media"/>
            <a:extLst>
              <a:ext uri="{FF2B5EF4-FFF2-40B4-BE49-F238E27FC236}">
                <a16:creationId xmlns:a16="http://schemas.microsoft.com/office/drawing/2014/main" id="{6E3EC20D-83F1-4658-9D54-FF6AD8A7A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4453" y="1609027"/>
            <a:ext cx="2450592" cy="435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0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3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351</Words>
  <Application>Microsoft Office PowerPoint</Application>
  <PresentationFormat>Widescreen</PresentationFormat>
  <Paragraphs>91</Paragraphs>
  <Slides>15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Office Theme</vt:lpstr>
      <vt:lpstr>Paradrogue Aerodynamics Research: CFD Modeling and Wind Tunnel Testing</vt:lpstr>
      <vt:lpstr>PowerPoint Presentation</vt:lpstr>
      <vt:lpstr>Aerial Refueling &amp; Drones</vt:lpstr>
      <vt:lpstr>Increasing Stability</vt:lpstr>
      <vt:lpstr>Methods</vt:lpstr>
      <vt:lpstr>Geometry – Scaled Paradrogue</vt:lpstr>
      <vt:lpstr>Paradrogue Simulation Conditions </vt:lpstr>
      <vt:lpstr>Drag Coefficient Results</vt:lpstr>
      <vt:lpstr>Model Behavior: Uneven Model</vt:lpstr>
      <vt:lpstr>Model Behavior: Even Model</vt:lpstr>
      <vt:lpstr>Model Behavior: Stripes Model</vt:lpstr>
      <vt:lpstr>Model Comparison: Even and Stripes Models</vt:lpstr>
      <vt:lpstr>Future Plans</vt:lpstr>
      <vt:lpstr>Questions 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Mobley, Forrest J.</dc:creator>
  <cp:lastModifiedBy>Forrest Mobley</cp:lastModifiedBy>
  <cp:revision>38</cp:revision>
  <dcterms:created xsi:type="dcterms:W3CDTF">2018-03-26T17:35:28Z</dcterms:created>
  <dcterms:modified xsi:type="dcterms:W3CDTF">2019-04-01T23:29:58Z</dcterms:modified>
</cp:coreProperties>
</file>